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30" r:id="rId3"/>
    <p:sldId id="431" r:id="rId4"/>
    <p:sldId id="432" r:id="rId5"/>
    <p:sldId id="433" r:id="rId6"/>
    <p:sldId id="434" r:id="rId7"/>
    <p:sldId id="260" r:id="rId8"/>
    <p:sldId id="428" r:id="rId9"/>
    <p:sldId id="348" r:id="rId10"/>
    <p:sldId id="354" r:id="rId11"/>
    <p:sldId id="412" r:id="rId12"/>
    <p:sldId id="435" r:id="rId13"/>
    <p:sldId id="438" r:id="rId14"/>
    <p:sldId id="439" r:id="rId15"/>
    <p:sldId id="442" r:id="rId16"/>
    <p:sldId id="443" r:id="rId17"/>
    <p:sldId id="441" r:id="rId18"/>
    <p:sldId id="440" r:id="rId19"/>
    <p:sldId id="436" r:id="rId20"/>
    <p:sldId id="437" r:id="rId21"/>
    <p:sldId id="444" r:id="rId22"/>
    <p:sldId id="445" r:id="rId23"/>
    <p:sldId id="413" r:id="rId24"/>
    <p:sldId id="422" r:id="rId25"/>
    <p:sldId id="290" r:id="rId26"/>
    <p:sldId id="446" r:id="rId27"/>
    <p:sldId id="405" r:id="rId28"/>
    <p:sldId id="282" r:id="rId29"/>
    <p:sldId id="280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16C7FA4-D18F-497C-837B-326D5F171E05}">
          <p14:sldIdLst>
            <p14:sldId id="256"/>
            <p14:sldId id="430"/>
            <p14:sldId id="431"/>
            <p14:sldId id="432"/>
            <p14:sldId id="433"/>
            <p14:sldId id="434"/>
            <p14:sldId id="260"/>
            <p14:sldId id="428"/>
            <p14:sldId id="348"/>
            <p14:sldId id="354"/>
            <p14:sldId id="412"/>
            <p14:sldId id="435"/>
            <p14:sldId id="438"/>
            <p14:sldId id="439"/>
            <p14:sldId id="442"/>
            <p14:sldId id="443"/>
            <p14:sldId id="441"/>
            <p14:sldId id="440"/>
            <p14:sldId id="436"/>
            <p14:sldId id="437"/>
            <p14:sldId id="444"/>
            <p14:sldId id="445"/>
            <p14:sldId id="413"/>
            <p14:sldId id="422"/>
          </p14:sldIdLst>
        </p14:section>
        <p14:section name="Seção sem Título" id="{85D166AD-A299-4DDB-868E-2A8946CB34EE}">
          <p14:sldIdLst>
            <p14:sldId id="290"/>
            <p14:sldId id="446"/>
            <p14:sldId id="405"/>
            <p14:sldId id="282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6600"/>
    <a:srgbClr val="663300"/>
    <a:srgbClr val="FF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16659-4676-4D71-A565-E076D3FC22C8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F870DE1-A094-4FB5-B659-FDAEBB26EC14}">
      <dgm:prSet phldrT="[Texto]" custT="1"/>
      <dgm:spPr/>
      <dgm:t>
        <a:bodyPr/>
        <a:lstStyle/>
        <a:p>
          <a:pPr>
            <a:lnSpc>
              <a:spcPts val="3000"/>
            </a:lnSpc>
            <a:spcAft>
              <a:spcPts val="0"/>
            </a:spcAft>
          </a:pPr>
          <a:endParaRPr lang="pt-BR" sz="5400" b="1" dirty="0" smtClean="0"/>
        </a:p>
        <a:p>
          <a:pPr>
            <a:lnSpc>
              <a:spcPts val="3000"/>
            </a:lnSpc>
            <a:spcAft>
              <a:spcPts val="0"/>
            </a:spcAft>
          </a:pPr>
          <a:r>
            <a:rPr lang="pt-BR" sz="5400" b="1" dirty="0" smtClean="0"/>
            <a:t>AMA</a:t>
          </a:r>
        </a:p>
        <a:p>
          <a:pPr>
            <a:lnSpc>
              <a:spcPts val="3000"/>
            </a:lnSpc>
            <a:spcAft>
              <a:spcPct val="35000"/>
            </a:spcAft>
          </a:pPr>
          <a:r>
            <a:rPr lang="pt-BR" sz="3200" b="1" dirty="0" smtClean="0">
              <a:solidFill>
                <a:schemeClr val="tx1"/>
              </a:solidFill>
            </a:rPr>
            <a:t>A DEUS</a:t>
          </a:r>
          <a:endParaRPr lang="pt-BR" sz="4000" b="1" dirty="0"/>
        </a:p>
      </dgm:t>
    </dgm:pt>
    <dgm:pt modelId="{DC6EE5B2-8510-49FE-B18A-EA63DA3178E8}" type="sibTrans" cxnId="{FCFBB06F-8BDD-4190-869F-0B7EBAD205E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 w="317500"/>
      </dgm:spPr>
      <dgm:t>
        <a:bodyPr/>
        <a:lstStyle/>
        <a:p>
          <a:endParaRPr lang="pt-BR" sz="1600"/>
        </a:p>
      </dgm:t>
    </dgm:pt>
    <dgm:pt modelId="{6EA84091-B64D-44F3-8CB7-3D2D2692BD00}" type="parTrans" cxnId="{FCFBB06F-8BDD-4190-869F-0B7EBAD205E3}">
      <dgm:prSet/>
      <dgm:spPr/>
      <dgm:t>
        <a:bodyPr/>
        <a:lstStyle/>
        <a:p>
          <a:endParaRPr lang="pt-BR" sz="1600"/>
        </a:p>
      </dgm:t>
    </dgm:pt>
    <dgm:pt modelId="{49E29EE9-9D7F-4498-B93A-00E2D2013ABD}">
      <dgm:prSet phldrT="[Texto]" custT="1"/>
      <dgm:spPr/>
      <dgm:t>
        <a:bodyPr/>
        <a:lstStyle/>
        <a:p>
          <a:pPr>
            <a:lnSpc>
              <a:spcPts val="3000"/>
            </a:lnSpc>
            <a:spcAft>
              <a:spcPts val="0"/>
            </a:spcAft>
          </a:pPr>
          <a:endParaRPr lang="pt-BR" sz="5400" b="1" dirty="0" smtClean="0"/>
        </a:p>
        <a:p>
          <a:pPr>
            <a:lnSpc>
              <a:spcPts val="3000"/>
            </a:lnSpc>
            <a:spcAft>
              <a:spcPts val="0"/>
            </a:spcAft>
          </a:pPr>
          <a:r>
            <a:rPr lang="pt-BR" sz="5400" b="1" dirty="0" smtClean="0"/>
            <a:t>OBEDECE</a:t>
          </a:r>
        </a:p>
        <a:p>
          <a:pPr>
            <a:lnSpc>
              <a:spcPts val="3000"/>
            </a:lnSpc>
            <a:spcAft>
              <a:spcPts val="0"/>
            </a:spcAft>
          </a:pPr>
          <a:r>
            <a:rPr lang="pt-BR" sz="3600" b="1" dirty="0" smtClean="0">
              <a:solidFill>
                <a:schemeClr val="tx1"/>
              </a:solidFill>
            </a:rPr>
            <a:t>A PALAVRA</a:t>
          </a:r>
          <a:endParaRPr lang="pt-BR" sz="4000" b="1" dirty="0">
            <a:solidFill>
              <a:schemeClr val="tx1"/>
            </a:solidFill>
          </a:endParaRPr>
        </a:p>
      </dgm:t>
    </dgm:pt>
    <dgm:pt modelId="{8C0CFCF6-7CC3-4129-82CB-30E61C2C85E3}" type="sibTrans" cxnId="{1AC5A721-6225-4009-8D1C-9834C80D419A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 w="317500"/>
      </dgm:spPr>
      <dgm:t>
        <a:bodyPr/>
        <a:lstStyle/>
        <a:p>
          <a:endParaRPr lang="pt-BR" sz="1600"/>
        </a:p>
      </dgm:t>
    </dgm:pt>
    <dgm:pt modelId="{4B4ED88B-9232-4A52-9F61-8F8A0C197C74}" type="parTrans" cxnId="{1AC5A721-6225-4009-8D1C-9834C80D419A}">
      <dgm:prSet/>
      <dgm:spPr/>
      <dgm:t>
        <a:bodyPr/>
        <a:lstStyle/>
        <a:p>
          <a:endParaRPr lang="pt-BR" sz="1600"/>
        </a:p>
      </dgm:t>
    </dgm:pt>
    <dgm:pt modelId="{F589314B-6B2D-4A1A-BB9A-E12DCCE29EAB}">
      <dgm:prSet phldrT="[Texto]" custT="1"/>
      <dgm:spPr/>
      <dgm:t>
        <a:bodyPr/>
        <a:lstStyle/>
        <a:p>
          <a:pPr>
            <a:lnSpc>
              <a:spcPts val="3000"/>
            </a:lnSpc>
            <a:spcAft>
              <a:spcPts val="0"/>
            </a:spcAft>
          </a:pPr>
          <a:endParaRPr lang="pt-BR" sz="6000" b="1" dirty="0" smtClean="0"/>
        </a:p>
        <a:p>
          <a:pPr>
            <a:lnSpc>
              <a:spcPts val="3000"/>
            </a:lnSpc>
            <a:spcAft>
              <a:spcPts val="0"/>
            </a:spcAft>
          </a:pPr>
          <a:r>
            <a:rPr lang="pt-BR" sz="6000" b="1" dirty="0" smtClean="0"/>
            <a:t>CRÊ</a:t>
          </a:r>
        </a:p>
        <a:p>
          <a:pPr>
            <a:lnSpc>
              <a:spcPts val="3000"/>
            </a:lnSpc>
            <a:spcAft>
              <a:spcPts val="0"/>
            </a:spcAft>
          </a:pPr>
          <a:r>
            <a:rPr lang="pt-BR" sz="3200" b="1" dirty="0" smtClean="0">
              <a:solidFill>
                <a:schemeClr val="tx1"/>
              </a:solidFill>
            </a:rPr>
            <a:t>EM JESUS</a:t>
          </a:r>
          <a:endParaRPr lang="pt-BR" sz="3200" b="1" dirty="0">
            <a:solidFill>
              <a:schemeClr val="tx1"/>
            </a:solidFill>
          </a:endParaRPr>
        </a:p>
      </dgm:t>
    </dgm:pt>
    <dgm:pt modelId="{D0231C98-2CA2-46BC-BDBC-50F69CB3B03B}" type="sibTrans" cxnId="{081CE5F5-98E1-4790-9177-0CF4A3D8171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 w="317500"/>
      </dgm:spPr>
      <dgm:t>
        <a:bodyPr/>
        <a:lstStyle/>
        <a:p>
          <a:endParaRPr lang="pt-BR" sz="1600"/>
        </a:p>
      </dgm:t>
    </dgm:pt>
    <dgm:pt modelId="{B896AE66-B5B0-4139-B3D4-77E30071F3BA}" type="parTrans" cxnId="{081CE5F5-98E1-4790-9177-0CF4A3D81717}">
      <dgm:prSet/>
      <dgm:spPr/>
      <dgm:t>
        <a:bodyPr/>
        <a:lstStyle/>
        <a:p>
          <a:endParaRPr lang="pt-BR" sz="1600"/>
        </a:p>
      </dgm:t>
    </dgm:pt>
    <dgm:pt modelId="{6D6750BB-8DCB-4F77-AA15-352E56C3E414}" type="pres">
      <dgm:prSet presAssocID="{76F16659-4676-4D71-A565-E076D3FC2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42D1B52-7D10-49AA-A289-440CC8704E4C}" type="pres">
      <dgm:prSet presAssocID="{F589314B-6B2D-4A1A-BB9A-E12DCCE29EAB}" presName="node" presStyleLbl="node1" presStyleIdx="0" presStyleCnt="3" custScaleX="84907" custScaleY="68102" custRadScaleRad="111315" custRadScaleInc="1498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8E0AD9-BD7A-4314-8DAE-14C93143B3A4}" type="pres">
      <dgm:prSet presAssocID="{F589314B-6B2D-4A1A-BB9A-E12DCCE29EAB}" presName="spNode" presStyleCnt="0"/>
      <dgm:spPr/>
      <dgm:t>
        <a:bodyPr/>
        <a:lstStyle/>
        <a:p>
          <a:endParaRPr lang="pt-BR"/>
        </a:p>
      </dgm:t>
    </dgm:pt>
    <dgm:pt modelId="{E49D7010-84D8-428F-B3C0-CE0A1C034544}" type="pres">
      <dgm:prSet presAssocID="{D0231C98-2CA2-46BC-BDBC-50F69CB3B03B}" presName="sibTrans" presStyleLbl="sibTrans1D1" presStyleIdx="0" presStyleCnt="3"/>
      <dgm:spPr/>
      <dgm:t>
        <a:bodyPr/>
        <a:lstStyle/>
        <a:p>
          <a:endParaRPr lang="pt-BR"/>
        </a:p>
      </dgm:t>
    </dgm:pt>
    <dgm:pt modelId="{4031F42B-3E57-4673-8777-2C54C1EA1601}" type="pres">
      <dgm:prSet presAssocID="{DF870DE1-A094-4FB5-B659-FDAEBB26EC14}" presName="node" presStyleLbl="node1" presStyleIdx="1" presStyleCnt="3" custScaleX="105537" custScaleY="67099" custRadScaleRad="91953" custRadScaleInc="1490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C4833A3-C164-43FE-B1D3-51A93EBF3992}" type="pres">
      <dgm:prSet presAssocID="{DF870DE1-A094-4FB5-B659-FDAEBB26EC14}" presName="spNode" presStyleCnt="0"/>
      <dgm:spPr/>
      <dgm:t>
        <a:bodyPr/>
        <a:lstStyle/>
        <a:p>
          <a:endParaRPr lang="pt-BR"/>
        </a:p>
      </dgm:t>
    </dgm:pt>
    <dgm:pt modelId="{ABF70C64-D477-4A9A-A101-11534DB9069B}" type="pres">
      <dgm:prSet presAssocID="{DC6EE5B2-8510-49FE-B18A-EA63DA3178E8}" presName="sibTrans" presStyleLbl="sibTrans1D1" presStyleIdx="1" presStyleCnt="3"/>
      <dgm:spPr/>
      <dgm:t>
        <a:bodyPr/>
        <a:lstStyle/>
        <a:p>
          <a:endParaRPr lang="pt-BR"/>
        </a:p>
      </dgm:t>
    </dgm:pt>
    <dgm:pt modelId="{95643526-A57A-498A-99C2-3EA15977A444}" type="pres">
      <dgm:prSet presAssocID="{49E29EE9-9D7F-4498-B93A-00E2D2013ABD}" presName="node" presStyleLbl="node1" presStyleIdx="2" presStyleCnt="3" custScaleX="111560" custScaleY="74622" custRadScaleRad="103009" custRadScaleInc="1529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6B7921-1B17-4B7F-8BEF-41772D5C3EE8}" type="pres">
      <dgm:prSet presAssocID="{49E29EE9-9D7F-4498-B93A-00E2D2013ABD}" presName="spNode" presStyleCnt="0"/>
      <dgm:spPr/>
      <dgm:t>
        <a:bodyPr/>
        <a:lstStyle/>
        <a:p>
          <a:endParaRPr lang="pt-BR"/>
        </a:p>
      </dgm:t>
    </dgm:pt>
    <dgm:pt modelId="{A4D0B7EF-8E41-4BA6-9EDD-11C139714952}" type="pres">
      <dgm:prSet presAssocID="{8C0CFCF6-7CC3-4129-82CB-30E61C2C85E3}" presName="sibTrans" presStyleLbl="sibTrans1D1" presStyleIdx="2" presStyleCnt="3"/>
      <dgm:spPr/>
      <dgm:t>
        <a:bodyPr/>
        <a:lstStyle/>
        <a:p>
          <a:endParaRPr lang="pt-BR"/>
        </a:p>
      </dgm:t>
    </dgm:pt>
  </dgm:ptLst>
  <dgm:cxnLst>
    <dgm:cxn modelId="{435359AB-94EC-4750-8323-D0587BA537FB}" type="presOf" srcId="{8C0CFCF6-7CC3-4129-82CB-30E61C2C85E3}" destId="{A4D0B7EF-8E41-4BA6-9EDD-11C139714952}" srcOrd="0" destOrd="0" presId="urn:microsoft.com/office/officeart/2005/8/layout/cycle6"/>
    <dgm:cxn modelId="{46DFC08E-91BC-4E29-B10D-DD9A206B392D}" type="presOf" srcId="{D0231C98-2CA2-46BC-BDBC-50F69CB3B03B}" destId="{E49D7010-84D8-428F-B3C0-CE0A1C034544}" srcOrd="0" destOrd="0" presId="urn:microsoft.com/office/officeart/2005/8/layout/cycle6"/>
    <dgm:cxn modelId="{5FEDA569-50F7-47D7-9528-A243BEFF7C7E}" type="presOf" srcId="{DC6EE5B2-8510-49FE-B18A-EA63DA3178E8}" destId="{ABF70C64-D477-4A9A-A101-11534DB9069B}" srcOrd="0" destOrd="0" presId="urn:microsoft.com/office/officeart/2005/8/layout/cycle6"/>
    <dgm:cxn modelId="{081CE5F5-98E1-4790-9177-0CF4A3D81717}" srcId="{76F16659-4676-4D71-A565-E076D3FC22C8}" destId="{F589314B-6B2D-4A1A-BB9A-E12DCCE29EAB}" srcOrd="0" destOrd="0" parTransId="{B896AE66-B5B0-4139-B3D4-77E30071F3BA}" sibTransId="{D0231C98-2CA2-46BC-BDBC-50F69CB3B03B}"/>
    <dgm:cxn modelId="{A432B921-9849-4F74-AB85-16DA28B7D80E}" type="presOf" srcId="{F589314B-6B2D-4A1A-BB9A-E12DCCE29EAB}" destId="{542D1B52-7D10-49AA-A289-440CC8704E4C}" srcOrd="0" destOrd="0" presId="urn:microsoft.com/office/officeart/2005/8/layout/cycle6"/>
    <dgm:cxn modelId="{B60F11F3-F4C3-433B-8C90-0EA58693AC04}" type="presOf" srcId="{49E29EE9-9D7F-4498-B93A-00E2D2013ABD}" destId="{95643526-A57A-498A-99C2-3EA15977A444}" srcOrd="0" destOrd="0" presId="urn:microsoft.com/office/officeart/2005/8/layout/cycle6"/>
    <dgm:cxn modelId="{1AC5A721-6225-4009-8D1C-9834C80D419A}" srcId="{76F16659-4676-4D71-A565-E076D3FC22C8}" destId="{49E29EE9-9D7F-4498-B93A-00E2D2013ABD}" srcOrd="2" destOrd="0" parTransId="{4B4ED88B-9232-4A52-9F61-8F8A0C197C74}" sibTransId="{8C0CFCF6-7CC3-4129-82CB-30E61C2C85E3}"/>
    <dgm:cxn modelId="{FCFBB06F-8BDD-4190-869F-0B7EBAD205E3}" srcId="{76F16659-4676-4D71-A565-E076D3FC22C8}" destId="{DF870DE1-A094-4FB5-B659-FDAEBB26EC14}" srcOrd="1" destOrd="0" parTransId="{6EA84091-B64D-44F3-8CB7-3D2D2692BD00}" sibTransId="{DC6EE5B2-8510-49FE-B18A-EA63DA3178E8}"/>
    <dgm:cxn modelId="{73034A13-49FF-4F29-9CBF-E84DB025538A}" type="presOf" srcId="{DF870DE1-A094-4FB5-B659-FDAEBB26EC14}" destId="{4031F42B-3E57-4673-8777-2C54C1EA1601}" srcOrd="0" destOrd="0" presId="urn:microsoft.com/office/officeart/2005/8/layout/cycle6"/>
    <dgm:cxn modelId="{FB4551D5-FE7F-475A-A7A9-89A4153034D7}" type="presOf" srcId="{76F16659-4676-4D71-A565-E076D3FC22C8}" destId="{6D6750BB-8DCB-4F77-AA15-352E56C3E414}" srcOrd="0" destOrd="0" presId="urn:microsoft.com/office/officeart/2005/8/layout/cycle6"/>
    <dgm:cxn modelId="{F3955A3E-DC2B-4A03-9636-F897832770A6}" type="presParOf" srcId="{6D6750BB-8DCB-4F77-AA15-352E56C3E414}" destId="{542D1B52-7D10-49AA-A289-440CC8704E4C}" srcOrd="0" destOrd="0" presId="urn:microsoft.com/office/officeart/2005/8/layout/cycle6"/>
    <dgm:cxn modelId="{93044117-B87A-4588-905C-45FBBEDC0400}" type="presParOf" srcId="{6D6750BB-8DCB-4F77-AA15-352E56C3E414}" destId="{278E0AD9-BD7A-4314-8DAE-14C93143B3A4}" srcOrd="1" destOrd="0" presId="urn:microsoft.com/office/officeart/2005/8/layout/cycle6"/>
    <dgm:cxn modelId="{867091F3-00B4-4E6B-9F70-50C8724D7E0C}" type="presParOf" srcId="{6D6750BB-8DCB-4F77-AA15-352E56C3E414}" destId="{E49D7010-84D8-428F-B3C0-CE0A1C034544}" srcOrd="2" destOrd="0" presId="urn:microsoft.com/office/officeart/2005/8/layout/cycle6"/>
    <dgm:cxn modelId="{59B71F4C-4334-499B-AE2D-D320329E2CDD}" type="presParOf" srcId="{6D6750BB-8DCB-4F77-AA15-352E56C3E414}" destId="{4031F42B-3E57-4673-8777-2C54C1EA1601}" srcOrd="3" destOrd="0" presId="urn:microsoft.com/office/officeart/2005/8/layout/cycle6"/>
    <dgm:cxn modelId="{C945BB01-F603-4A65-A558-60ACD17AC35C}" type="presParOf" srcId="{6D6750BB-8DCB-4F77-AA15-352E56C3E414}" destId="{DC4833A3-C164-43FE-B1D3-51A93EBF3992}" srcOrd="4" destOrd="0" presId="urn:microsoft.com/office/officeart/2005/8/layout/cycle6"/>
    <dgm:cxn modelId="{FDAC1968-6934-40A5-A846-D04559D65BA6}" type="presParOf" srcId="{6D6750BB-8DCB-4F77-AA15-352E56C3E414}" destId="{ABF70C64-D477-4A9A-A101-11534DB9069B}" srcOrd="5" destOrd="0" presId="urn:microsoft.com/office/officeart/2005/8/layout/cycle6"/>
    <dgm:cxn modelId="{A957BD36-C5DE-443B-9333-CBFE6AF65CB9}" type="presParOf" srcId="{6D6750BB-8DCB-4F77-AA15-352E56C3E414}" destId="{95643526-A57A-498A-99C2-3EA15977A444}" srcOrd="6" destOrd="0" presId="urn:microsoft.com/office/officeart/2005/8/layout/cycle6"/>
    <dgm:cxn modelId="{D1D6CE1D-56CC-43A5-9CC2-77D2A97F9C57}" type="presParOf" srcId="{6D6750BB-8DCB-4F77-AA15-352E56C3E414}" destId="{606B7921-1B17-4B7F-8BEF-41772D5C3EE8}" srcOrd="7" destOrd="0" presId="urn:microsoft.com/office/officeart/2005/8/layout/cycle6"/>
    <dgm:cxn modelId="{948CB075-5DA1-436A-91B0-EA19A0B84FE2}" type="presParOf" srcId="{6D6750BB-8DCB-4F77-AA15-352E56C3E414}" destId="{A4D0B7EF-8E41-4BA6-9EDD-11C139714952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D1B52-7D10-49AA-A289-440CC8704E4C}">
      <dsp:nvSpPr>
        <dsp:cNvPr id="0" name=""/>
        <dsp:cNvSpPr/>
      </dsp:nvSpPr>
      <dsp:spPr>
        <a:xfrm>
          <a:off x="5076208" y="1296142"/>
          <a:ext cx="2520991" cy="1314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ts val="3000"/>
            </a:lnSpc>
            <a:spcBef>
              <a:spcPct val="0"/>
            </a:spcBef>
            <a:spcAft>
              <a:spcPts val="0"/>
            </a:spcAft>
          </a:pPr>
          <a:endParaRPr lang="pt-BR" sz="6000" b="1" kern="1200" dirty="0" smtClean="0"/>
        </a:p>
        <a:p>
          <a:pPr lvl="0" algn="ctr" defTabSz="2667000">
            <a:lnSpc>
              <a:spcPts val="3000"/>
            </a:lnSpc>
            <a:spcBef>
              <a:spcPct val="0"/>
            </a:spcBef>
            <a:spcAft>
              <a:spcPts val="0"/>
            </a:spcAft>
          </a:pPr>
          <a:r>
            <a:rPr lang="pt-BR" sz="6000" b="1" kern="1200" dirty="0" smtClean="0"/>
            <a:t>CRÊ</a:t>
          </a:r>
        </a:p>
        <a:p>
          <a:pPr lvl="0" algn="ctr" defTabSz="2667000">
            <a:lnSpc>
              <a:spcPts val="3000"/>
            </a:lnSpc>
            <a:spcBef>
              <a:spcPct val="0"/>
            </a:spcBef>
            <a:spcAft>
              <a:spcPts val="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EM JESUS</a:t>
          </a:r>
          <a:endParaRPr lang="pt-BR" sz="3200" b="1" kern="1200" dirty="0">
            <a:solidFill>
              <a:schemeClr val="tx1"/>
            </a:solidFill>
          </a:endParaRPr>
        </a:p>
      </dsp:txBody>
      <dsp:txXfrm>
        <a:off x="5140368" y="1360302"/>
        <a:ext cx="2392671" cy="1186000"/>
      </dsp:txXfrm>
    </dsp:sp>
    <dsp:sp modelId="{E49D7010-84D8-428F-B3C0-CE0A1C034544}">
      <dsp:nvSpPr>
        <dsp:cNvPr id="0" name=""/>
        <dsp:cNvSpPr/>
      </dsp:nvSpPr>
      <dsp:spPr>
        <a:xfrm>
          <a:off x="1487151" y="397172"/>
          <a:ext cx="5153338" cy="5153338"/>
        </a:xfrm>
        <a:custGeom>
          <a:avLst/>
          <a:gdLst/>
          <a:ahLst/>
          <a:cxnLst/>
          <a:rect l="0" t="0" r="0" b="0"/>
          <a:pathLst>
            <a:path>
              <a:moveTo>
                <a:pt x="5131388" y="2241053"/>
              </a:moveTo>
              <a:arcTo wR="2576669" hR="2576669" stAng="21150952" swAng="3878224"/>
            </a:path>
          </a:pathLst>
        </a:custGeom>
        <a:noFill/>
        <a:ln w="3175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4031F42B-3E57-4673-8777-2C54C1EA1601}">
      <dsp:nvSpPr>
        <dsp:cNvPr id="0" name=""/>
        <dsp:cNvSpPr/>
      </dsp:nvSpPr>
      <dsp:spPr>
        <a:xfrm>
          <a:off x="2304256" y="5112580"/>
          <a:ext cx="3133521" cy="12949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ts val="3000"/>
            </a:lnSpc>
            <a:spcBef>
              <a:spcPct val="0"/>
            </a:spcBef>
            <a:spcAft>
              <a:spcPts val="0"/>
            </a:spcAft>
          </a:pPr>
          <a:endParaRPr lang="pt-BR" sz="5400" b="1" kern="1200" dirty="0" smtClean="0"/>
        </a:p>
        <a:p>
          <a:pPr lvl="0" algn="ctr" defTabSz="2400300">
            <a:lnSpc>
              <a:spcPts val="3000"/>
            </a:lnSpc>
            <a:spcBef>
              <a:spcPct val="0"/>
            </a:spcBef>
            <a:spcAft>
              <a:spcPts val="0"/>
            </a:spcAft>
          </a:pPr>
          <a:r>
            <a:rPr lang="pt-BR" sz="5400" b="1" kern="1200" dirty="0" smtClean="0"/>
            <a:t>AMA</a:t>
          </a:r>
        </a:p>
        <a:p>
          <a:pPr lvl="0" algn="ctr" defTabSz="2400300">
            <a:lnSpc>
              <a:spcPts val="3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A DEUS</a:t>
          </a:r>
          <a:endParaRPr lang="pt-BR" sz="4000" b="1" kern="1200" dirty="0"/>
        </a:p>
      </dsp:txBody>
      <dsp:txXfrm>
        <a:off x="2367471" y="5175795"/>
        <a:ext cx="3007091" cy="1168532"/>
      </dsp:txXfrm>
    </dsp:sp>
    <dsp:sp modelId="{ABF70C64-D477-4A9A-A101-11534DB9069B}">
      <dsp:nvSpPr>
        <dsp:cNvPr id="0" name=""/>
        <dsp:cNvSpPr/>
      </dsp:nvSpPr>
      <dsp:spPr>
        <a:xfrm>
          <a:off x="1286514" y="554137"/>
          <a:ext cx="5153338" cy="5153338"/>
        </a:xfrm>
        <a:custGeom>
          <a:avLst/>
          <a:gdLst/>
          <a:ahLst/>
          <a:cxnLst/>
          <a:rect l="0" t="0" r="0" b="0"/>
          <a:pathLst>
            <a:path>
              <a:moveTo>
                <a:pt x="996820" y="4612180"/>
              </a:moveTo>
              <a:arcTo wR="2576669" hR="2576669" stAng="7668996" swAng="3624232"/>
            </a:path>
          </a:pathLst>
        </a:custGeom>
        <a:noFill/>
        <a:ln w="3175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95643526-A57A-498A-99C2-3EA15977A444}">
      <dsp:nvSpPr>
        <dsp:cNvPr id="0" name=""/>
        <dsp:cNvSpPr/>
      </dsp:nvSpPr>
      <dsp:spPr>
        <a:xfrm>
          <a:off x="-32929" y="1296149"/>
          <a:ext cx="3312351" cy="14401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ts val="3000"/>
            </a:lnSpc>
            <a:spcBef>
              <a:spcPct val="0"/>
            </a:spcBef>
            <a:spcAft>
              <a:spcPts val="0"/>
            </a:spcAft>
          </a:pPr>
          <a:endParaRPr lang="pt-BR" sz="5400" b="1" kern="1200" dirty="0" smtClean="0"/>
        </a:p>
        <a:p>
          <a:pPr lvl="0" algn="ctr" defTabSz="2400300">
            <a:lnSpc>
              <a:spcPts val="3000"/>
            </a:lnSpc>
            <a:spcBef>
              <a:spcPct val="0"/>
            </a:spcBef>
            <a:spcAft>
              <a:spcPts val="0"/>
            </a:spcAft>
          </a:pPr>
          <a:r>
            <a:rPr lang="pt-BR" sz="5400" b="1" kern="1200" dirty="0" smtClean="0"/>
            <a:t>OBEDECE</a:t>
          </a:r>
        </a:p>
        <a:p>
          <a:pPr lvl="0" algn="ctr" defTabSz="2400300">
            <a:lnSpc>
              <a:spcPts val="3000"/>
            </a:lnSpc>
            <a:spcBef>
              <a:spcPct val="0"/>
            </a:spcBef>
            <a:spcAft>
              <a:spcPts val="0"/>
            </a:spcAft>
          </a:pPr>
          <a:r>
            <a:rPr lang="pt-BR" sz="3600" b="1" kern="1200" dirty="0" smtClean="0">
              <a:solidFill>
                <a:schemeClr val="tx1"/>
              </a:solidFill>
            </a:rPr>
            <a:t>A PALAVRA</a:t>
          </a:r>
          <a:endParaRPr lang="pt-BR" sz="4000" b="1" kern="1200" dirty="0">
            <a:solidFill>
              <a:schemeClr val="tx1"/>
            </a:solidFill>
          </a:endParaRPr>
        </a:p>
      </dsp:txBody>
      <dsp:txXfrm>
        <a:off x="37373" y="1366451"/>
        <a:ext cx="3171747" cy="1299547"/>
      </dsp:txXfrm>
    </dsp:sp>
    <dsp:sp modelId="{A4D0B7EF-8E41-4BA6-9EDD-11C139714952}">
      <dsp:nvSpPr>
        <dsp:cNvPr id="0" name=""/>
        <dsp:cNvSpPr/>
      </dsp:nvSpPr>
      <dsp:spPr>
        <a:xfrm>
          <a:off x="1470114" y="594548"/>
          <a:ext cx="5153338" cy="5153338"/>
        </a:xfrm>
        <a:custGeom>
          <a:avLst/>
          <a:gdLst/>
          <a:ahLst/>
          <a:cxnLst/>
          <a:rect l="0" t="0" r="0" b="0"/>
          <a:pathLst>
            <a:path>
              <a:moveTo>
                <a:pt x="835257" y="677535"/>
              </a:moveTo>
              <a:arcTo wR="2576669" hR="2576669" stAng="13648843" swAng="5102301"/>
            </a:path>
          </a:pathLst>
        </a:custGeom>
        <a:noFill/>
        <a:ln w="3175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616DD-17C6-4755-A162-8210F54D2B55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47E2-F9F6-4FD4-9932-040DE03571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80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77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77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8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4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43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32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18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75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43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70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0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3677-CBB5-475E-9B4C-4DD5FE52E46B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7A522-070D-4B1D-A3C0-C6B521C77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93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 de texto 1"/>
          <p:cNvSpPr txBox="1"/>
          <p:nvPr/>
        </p:nvSpPr>
        <p:spPr>
          <a:xfrm>
            <a:off x="35496" y="44624"/>
            <a:ext cx="8280920" cy="374666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7200" b="1" dirty="0">
                <a:ln w="28575" cap="flat" cmpd="sng" algn="ctr">
                  <a:solidFill>
                    <a:srgbClr val="FFFFFF"/>
                  </a:solidFill>
                  <a:prstDash val="solid"/>
                  <a:miter lim="0"/>
                </a:ln>
                <a:effectLst>
                  <a:glow rad="50800">
                    <a:schemeClr val="tx1"/>
                  </a:glow>
                </a:effectLst>
                <a:latin typeface="Calibri"/>
                <a:ea typeface="Calibri"/>
                <a:cs typeface="Times New Roman"/>
              </a:rPr>
              <a:t>       </a:t>
            </a:r>
            <a:r>
              <a:rPr lang="pt-BR" sz="9600" b="1" u="sng" dirty="0">
                <a:ln w="28575" cap="flat" cmpd="sng" algn="ctr">
                  <a:solidFill>
                    <a:srgbClr val="FFFFFF"/>
                  </a:solidFill>
                  <a:prstDash val="solid"/>
                  <a:miter lim="0"/>
                </a:ln>
                <a:effectLst>
                  <a:glow rad="50800">
                    <a:schemeClr val="tx1"/>
                  </a:glow>
                </a:effectLst>
                <a:latin typeface="Berlin Sans FB Demi" panose="020E0802020502020306" pitchFamily="34" charset="0"/>
                <a:ea typeface="Calibri"/>
                <a:cs typeface="Times New Roman"/>
              </a:rPr>
              <a:t>1 João</a:t>
            </a:r>
            <a:endParaRPr lang="pt-BR" sz="2800" b="1" dirty="0">
              <a:ln w="28575" cap="flat" cmpd="sng" algn="ctr">
                <a:solidFill>
                  <a:srgbClr val="FFFFFF"/>
                </a:solidFill>
                <a:prstDash val="solid"/>
                <a:miter lim="0"/>
              </a:ln>
              <a:effectLst/>
              <a:latin typeface="Berlin Sans FB Demi" panose="020E0802020502020306" pitchFamily="34" charset="0"/>
              <a:ea typeface="Calibri"/>
              <a:cs typeface="Times New Roman"/>
            </a:endParaRPr>
          </a:p>
          <a:p>
            <a:pPr marR="1292225" algn="ctr">
              <a:lnSpc>
                <a:spcPct val="115000"/>
              </a:lnSpc>
              <a:spcAft>
                <a:spcPts val="1000"/>
              </a:spcAft>
            </a:pPr>
            <a:r>
              <a:rPr lang="pt-BR" sz="4800" b="1" dirty="0">
                <a:ln w="19050" cap="flat" cmpd="sng" algn="ctr">
                  <a:solidFill>
                    <a:schemeClr val="tx1"/>
                  </a:solidFill>
                  <a:prstDash val="solid"/>
                  <a:miter lim="0"/>
                </a:ln>
                <a:solidFill>
                  <a:srgbClr val="FFFF00"/>
                </a:solidFill>
                <a:effectLst>
                  <a:glow rad="139700">
                    <a:schemeClr val="tx1"/>
                  </a:glow>
                </a:effectLst>
                <a:latin typeface="Calibri"/>
                <a:ea typeface="Calibri"/>
                <a:cs typeface="Times New Roman"/>
              </a:rPr>
              <a:t>A Diferença entre o Falso </a:t>
            </a:r>
            <a:endParaRPr lang="pt-BR" sz="4800" b="1" dirty="0" smtClean="0">
              <a:ln w="19050" cap="flat" cmpd="sng" algn="ctr">
                <a:solidFill>
                  <a:schemeClr val="tx1"/>
                </a:solidFill>
                <a:prstDash val="solid"/>
                <a:miter lim="0"/>
              </a:ln>
              <a:solidFill>
                <a:srgbClr val="FFFF00"/>
              </a:solidFill>
              <a:effectLst>
                <a:glow rad="139700">
                  <a:schemeClr val="tx1"/>
                </a:glow>
              </a:effectLst>
              <a:latin typeface="Calibri"/>
              <a:ea typeface="Calibri"/>
              <a:cs typeface="Times New Roman"/>
            </a:endParaRPr>
          </a:p>
          <a:p>
            <a:pPr marR="1292225" algn="ctr">
              <a:lnSpc>
                <a:spcPct val="115000"/>
              </a:lnSpc>
              <a:spcAft>
                <a:spcPts val="1000"/>
              </a:spcAft>
            </a:pPr>
            <a:r>
              <a:rPr lang="pt-BR" sz="4800" b="1" dirty="0" smtClean="0">
                <a:ln w="19050" cap="flat" cmpd="sng" algn="ctr">
                  <a:solidFill>
                    <a:schemeClr val="tx1"/>
                  </a:solidFill>
                  <a:prstDash val="solid"/>
                  <a:miter lim="0"/>
                </a:ln>
                <a:solidFill>
                  <a:srgbClr val="FFFF00"/>
                </a:solidFill>
                <a:effectLst>
                  <a:glow rad="139700">
                    <a:schemeClr val="tx1"/>
                  </a:glow>
                </a:effectLst>
                <a:latin typeface="Calibri"/>
                <a:ea typeface="Calibri"/>
                <a:cs typeface="Times New Roman"/>
              </a:rPr>
              <a:t>e </a:t>
            </a:r>
            <a:r>
              <a:rPr lang="pt-BR" sz="4800" b="1" dirty="0">
                <a:ln w="19050" cap="flat" cmpd="sng" algn="ctr">
                  <a:solidFill>
                    <a:schemeClr val="tx1"/>
                  </a:solidFill>
                  <a:prstDash val="solid"/>
                  <a:miter lim="0"/>
                </a:ln>
                <a:solidFill>
                  <a:srgbClr val="FFFF00"/>
                </a:solidFill>
                <a:effectLst>
                  <a:glow rad="139700">
                    <a:schemeClr val="tx1"/>
                  </a:glow>
                </a:effectLst>
                <a:latin typeface="Calibri"/>
                <a:ea typeface="Calibri"/>
                <a:cs typeface="Times New Roman"/>
              </a:rPr>
              <a:t>o Verdadeiro Cristão!</a:t>
            </a:r>
            <a:endParaRPr lang="pt-BR" sz="2000" dirty="0">
              <a:ln w="19050" cap="flat" cmpd="sng" algn="ctr">
                <a:solidFill>
                  <a:schemeClr val="tx1"/>
                </a:solidFill>
                <a:prstDash val="solid"/>
                <a:miter lim="0"/>
              </a:ln>
              <a:solidFill>
                <a:srgbClr val="FFFF00"/>
              </a:solidFill>
              <a:effectLst>
                <a:glow rad="139700">
                  <a:schemeClr val="tx1"/>
                </a:glo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0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drigo\AppData\Local\Microsoft\Windows\Temporary Internet Files\Content.IE5\9T2H29Z2\book-158814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39" y="1196752"/>
            <a:ext cx="6480721" cy="1143000"/>
          </a:xfrm>
        </p:spPr>
        <p:txBody>
          <a:bodyPr>
            <a:noAutofit/>
          </a:bodyPr>
          <a:lstStyle/>
          <a:p>
            <a:r>
              <a:rPr lang="pt-BR" sz="6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54000">
                    <a:schemeClr val="tx1"/>
                  </a:glow>
                </a:effectLst>
                <a:latin typeface="Berlin Sans FB Demi" panose="020E0802020502020306" pitchFamily="34" charset="0"/>
              </a:rPr>
              <a:t>TEMA CENTRAL DA PASSAGEM:</a:t>
            </a:r>
            <a:endParaRPr lang="pt-BR" sz="66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254000">
                  <a:schemeClr val="tx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0" y="458112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OS TESTEMUNHOS    SOBRE </a:t>
            </a:r>
            <a:r>
              <a:rPr lang="pt-BR" sz="66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QUEM É JESUS</a:t>
            </a:r>
            <a:endParaRPr lang="pt-BR" sz="8000" dirty="0">
              <a:ln w="38100">
                <a:noFill/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496" y="-171400"/>
            <a:ext cx="963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8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?</a:t>
            </a:r>
            <a:endParaRPr lang="pt-BR" sz="6600" dirty="0">
              <a:ln w="38100">
                <a:noFill/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80528" y="1061864"/>
            <a:ext cx="963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8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?</a:t>
            </a:r>
            <a:endParaRPr lang="pt-BR" sz="6600" dirty="0">
              <a:ln w="38100">
                <a:noFill/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8384" y="2420888"/>
            <a:ext cx="963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8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?</a:t>
            </a:r>
            <a:endParaRPr lang="pt-BR" sz="6600" dirty="0">
              <a:ln w="38100">
                <a:noFill/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028384" y="-171400"/>
            <a:ext cx="963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8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?</a:t>
            </a:r>
            <a:endParaRPr lang="pt-BR" sz="6600" dirty="0">
              <a:ln w="38100">
                <a:noFill/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361312" y="1061864"/>
            <a:ext cx="963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8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?</a:t>
            </a:r>
            <a:endParaRPr lang="pt-BR" sz="6600" dirty="0">
              <a:ln w="38100">
                <a:noFill/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8001272" y="2420888"/>
            <a:ext cx="963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8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?</a:t>
            </a:r>
            <a:endParaRPr lang="pt-BR" sz="6600" dirty="0">
              <a:ln w="38100">
                <a:noFill/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0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2"/>
            </a:pPr>
            <a:r>
              <a:rPr lang="pt-BR" b="1" dirty="0">
                <a:solidFill>
                  <a:srgbClr val="FFFF00"/>
                </a:solidFill>
              </a:rPr>
              <a:t>O trecho estudado fala de quatro </a:t>
            </a:r>
            <a:r>
              <a:rPr lang="pt-BR" sz="4200" b="1" dirty="0">
                <a:solidFill>
                  <a:srgbClr val="FFFF00"/>
                </a:solidFill>
              </a:rPr>
              <a:t>personagens </a:t>
            </a:r>
            <a:r>
              <a:rPr lang="pt-BR" sz="4200" b="1" dirty="0" smtClean="0">
                <a:solidFill>
                  <a:srgbClr val="FFFF00"/>
                </a:solidFill>
              </a:rPr>
              <a:t>q </a:t>
            </a:r>
            <a:r>
              <a:rPr lang="pt-BR" sz="4200" b="1" dirty="0">
                <a:solidFill>
                  <a:srgbClr val="FFFF00"/>
                </a:solidFill>
              </a:rPr>
              <a:t>dão TESTEMUNHO</a:t>
            </a:r>
            <a:r>
              <a:rPr lang="pt-BR" b="1" dirty="0">
                <a:solidFill>
                  <a:srgbClr val="FFFF00"/>
                </a:solidFill>
              </a:rPr>
              <a:t> sobre quem é Jesus Cristo. Quem são estes personagens?</a:t>
            </a:r>
            <a:endParaRPr lang="pt-BR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2"/>
            </a:pPr>
            <a:endParaRPr lang="pt-BR" sz="48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907704" y="3212976"/>
            <a:ext cx="5040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ESPÍRITO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80528" y="314096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0" indent="-914400">
              <a:lnSpc>
                <a:spcPct val="150000"/>
              </a:lnSpc>
              <a:buFont typeface="+mj-lt"/>
              <a:buAutoNum type="alphaLcParenR"/>
            </a:pPr>
            <a:r>
              <a:rPr lang="pt-BR" sz="4800" b="1" dirty="0" smtClean="0">
                <a:solidFill>
                  <a:srgbClr val="00B0F0"/>
                </a:solidFill>
              </a:rPr>
              <a:t>“E o </a:t>
            </a:r>
            <a:r>
              <a:rPr lang="pt-BR" sz="4800" b="1" u="sng" dirty="0" smtClean="0">
                <a:solidFill>
                  <a:srgbClr val="00B0F0"/>
                </a:solidFill>
              </a:rPr>
              <a:t>					</a:t>
            </a:r>
            <a:r>
              <a:rPr lang="pt-BR" sz="4800" b="1" dirty="0" smtClean="0">
                <a:solidFill>
                  <a:srgbClr val="00B0F0"/>
                </a:solidFill>
              </a:rPr>
              <a:t> é o que dá testemunho” – 1 João 5:6. </a:t>
            </a:r>
            <a:endParaRPr lang="pt-BR" sz="4800" b="1" dirty="0">
              <a:solidFill>
                <a:srgbClr val="00B0F0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5496" y="558924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6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O E.S. </a:t>
            </a:r>
            <a:r>
              <a:rPr lang="pt-BR" sz="46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TESTEMUNHA = </a:t>
            </a:r>
            <a:endParaRPr lang="pt-BR" sz="4600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5436096" y="5517232"/>
            <a:ext cx="4112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ln w="38100">
                  <a:noFill/>
                </a:ln>
                <a:solidFill>
                  <a:srgbClr val="7030A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João 15:26.</a:t>
            </a:r>
            <a:endParaRPr lang="pt-BR" sz="4800" b="1" dirty="0">
              <a:ln w="38100">
                <a:noFill/>
              </a:ln>
              <a:solidFill>
                <a:srgbClr val="7030A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5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2"/>
            </a:pPr>
            <a:r>
              <a:rPr lang="pt-BR" b="1" dirty="0">
                <a:solidFill>
                  <a:srgbClr val="FFFF00"/>
                </a:solidFill>
              </a:rPr>
              <a:t>O trecho estudado fala de quatro </a:t>
            </a:r>
            <a:r>
              <a:rPr lang="pt-BR" sz="4200" b="1" dirty="0">
                <a:solidFill>
                  <a:srgbClr val="FFFF00"/>
                </a:solidFill>
              </a:rPr>
              <a:t>personagens </a:t>
            </a:r>
            <a:r>
              <a:rPr lang="pt-BR" sz="4200" b="1" dirty="0" smtClean="0">
                <a:solidFill>
                  <a:srgbClr val="FFFF00"/>
                </a:solidFill>
              </a:rPr>
              <a:t>q </a:t>
            </a:r>
            <a:r>
              <a:rPr lang="pt-BR" sz="4200" b="1" dirty="0">
                <a:solidFill>
                  <a:srgbClr val="FFFF00"/>
                </a:solidFill>
              </a:rPr>
              <a:t>dão TESTEMUNHO</a:t>
            </a:r>
            <a:r>
              <a:rPr lang="pt-BR" b="1" dirty="0">
                <a:solidFill>
                  <a:srgbClr val="FFFF00"/>
                </a:solidFill>
              </a:rPr>
              <a:t> sobre quem é Jesus Cristo. Quem são estes personagens?</a:t>
            </a:r>
            <a:endParaRPr lang="pt-BR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2"/>
            </a:pPr>
            <a:endParaRPr lang="pt-BR" sz="48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635896" y="3582144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ÁGUA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3015967"/>
            <a:ext cx="9144000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388" lvl="0" indent="-560388">
              <a:lnSpc>
                <a:spcPts val="5700"/>
              </a:lnSpc>
              <a:buFont typeface="+mj-lt"/>
              <a:buAutoNum type="alphaLcParenR" startAt="2"/>
            </a:pPr>
            <a:r>
              <a:rPr lang="pt-BR" sz="4600" b="1" dirty="0">
                <a:solidFill>
                  <a:srgbClr val="00B0F0"/>
                </a:solidFill>
              </a:rPr>
              <a:t>“Pois há três que dão testemunho:</a:t>
            </a:r>
            <a:r>
              <a:rPr lang="pt-BR" sz="4800" b="1" dirty="0">
                <a:solidFill>
                  <a:srgbClr val="00B0F0"/>
                </a:solidFill>
              </a:rPr>
              <a:t> o Espírito, a </a:t>
            </a:r>
            <a:r>
              <a:rPr lang="pt-BR" sz="4800" b="1" u="sng" dirty="0">
                <a:solidFill>
                  <a:srgbClr val="00B0F0"/>
                </a:solidFill>
              </a:rPr>
              <a:t>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</a:t>
            </a:r>
            <a:r>
              <a:rPr lang="pt-BR" sz="4800" b="1" dirty="0" smtClean="0">
                <a:solidFill>
                  <a:srgbClr val="00B0F0"/>
                </a:solidFill>
              </a:rPr>
              <a:t> </a:t>
            </a:r>
            <a:r>
              <a:rPr lang="pt-BR" sz="4800" b="1" dirty="0">
                <a:solidFill>
                  <a:srgbClr val="00B0F0"/>
                </a:solidFill>
              </a:rPr>
              <a:t>e o </a:t>
            </a:r>
            <a:r>
              <a:rPr lang="pt-BR" sz="4800" b="1" u="sng" dirty="0">
                <a:solidFill>
                  <a:srgbClr val="00B0F0"/>
                </a:solidFill>
              </a:rPr>
              <a:t>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    </a:t>
            </a:r>
            <a:r>
              <a:rPr lang="pt-BR" sz="4800" b="1" dirty="0" smtClean="0">
                <a:solidFill>
                  <a:srgbClr val="00B0F0"/>
                </a:solidFill>
              </a:rPr>
              <a:t>.” </a:t>
            </a:r>
            <a:r>
              <a:rPr lang="pt-BR" sz="4800" b="1" dirty="0">
                <a:solidFill>
                  <a:srgbClr val="00B0F0"/>
                </a:solidFill>
              </a:rPr>
              <a:t>– 1 João 5:7-8.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4293096"/>
            <a:ext cx="3528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SANGUE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108520" y="5517232"/>
            <a:ext cx="2951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ÁGUA</a:t>
            </a:r>
            <a:r>
              <a:rPr lang="pt-BR" sz="4800" b="1" dirty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 </a:t>
            </a:r>
            <a:r>
              <a:rPr lang="pt-BR" sz="48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E SANGUE</a:t>
            </a:r>
            <a:endParaRPr lang="pt-BR" sz="4800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131840" y="5526360"/>
            <a:ext cx="5688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ln w="38100">
                  <a:noFill/>
                </a:ln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O que significam estes termos?</a:t>
            </a:r>
            <a:endParaRPr lang="pt-BR" sz="4800" b="1" dirty="0">
              <a:ln w="38100">
                <a:noFill/>
              </a:ln>
              <a:solidFill>
                <a:srgbClr val="7030A0"/>
              </a:solidFill>
              <a:effectLst>
                <a:glow rad="127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31912" y="5661248"/>
            <a:ext cx="8344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ln w="38100">
                  <a:noFill/>
                </a:ln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Leiamos o verso 6 novamente!</a:t>
            </a:r>
            <a:endParaRPr lang="pt-BR" sz="4800" b="1" dirty="0">
              <a:ln w="38100">
                <a:noFill/>
              </a:ln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475656" y="5517232"/>
            <a:ext cx="2951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=</a:t>
            </a:r>
            <a:endParaRPr lang="pt-BR" sz="6000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9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5" grpId="0"/>
      <p:bldP spid="7" grpId="0"/>
      <p:bldP spid="7" grpId="1"/>
      <p:bldP spid="8" grpId="0"/>
      <p:bldP spid="8" grpId="1"/>
      <p:bldP spid="10" grpId="0"/>
      <p:bldP spid="12" grpId="0"/>
      <p:bldP spid="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2"/>
            </a:pPr>
            <a:r>
              <a:rPr lang="pt-BR" b="1" dirty="0">
                <a:solidFill>
                  <a:srgbClr val="FFFF00"/>
                </a:solidFill>
              </a:rPr>
              <a:t>O trecho estudado fala de quatro </a:t>
            </a:r>
            <a:r>
              <a:rPr lang="pt-BR" sz="4200" b="1" dirty="0">
                <a:solidFill>
                  <a:srgbClr val="FFFF00"/>
                </a:solidFill>
              </a:rPr>
              <a:t>personagens </a:t>
            </a:r>
            <a:r>
              <a:rPr lang="pt-BR" sz="4200" b="1" dirty="0" smtClean="0">
                <a:solidFill>
                  <a:srgbClr val="FFFF00"/>
                </a:solidFill>
              </a:rPr>
              <a:t>q </a:t>
            </a:r>
            <a:r>
              <a:rPr lang="pt-BR" sz="4200" b="1" dirty="0">
                <a:solidFill>
                  <a:srgbClr val="FFFF00"/>
                </a:solidFill>
              </a:rPr>
              <a:t>dão TESTEMUNHO</a:t>
            </a:r>
            <a:r>
              <a:rPr lang="pt-BR" b="1" dirty="0">
                <a:solidFill>
                  <a:srgbClr val="FFFF00"/>
                </a:solidFill>
              </a:rPr>
              <a:t> sobre quem é Jesus Cristo. Quem são estes personagens?</a:t>
            </a:r>
            <a:endParaRPr lang="pt-BR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2"/>
            </a:pPr>
            <a:endParaRPr lang="pt-BR" sz="48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635896" y="3582144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ÁGUA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3015967"/>
            <a:ext cx="9144000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388" lvl="0" indent="-560388">
              <a:lnSpc>
                <a:spcPts val="5700"/>
              </a:lnSpc>
              <a:buFont typeface="+mj-lt"/>
              <a:buAutoNum type="alphaLcParenR" startAt="2"/>
            </a:pPr>
            <a:r>
              <a:rPr lang="pt-BR" sz="4600" b="1" dirty="0">
                <a:solidFill>
                  <a:srgbClr val="00B0F0"/>
                </a:solidFill>
              </a:rPr>
              <a:t>“Pois há três que dão testemunho:</a:t>
            </a:r>
            <a:r>
              <a:rPr lang="pt-BR" sz="4800" b="1" dirty="0">
                <a:solidFill>
                  <a:srgbClr val="00B0F0"/>
                </a:solidFill>
              </a:rPr>
              <a:t> o Espírito, a </a:t>
            </a:r>
            <a:r>
              <a:rPr lang="pt-BR" sz="4800" b="1" u="sng" dirty="0">
                <a:solidFill>
                  <a:srgbClr val="00B0F0"/>
                </a:solidFill>
              </a:rPr>
              <a:t>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</a:t>
            </a:r>
            <a:r>
              <a:rPr lang="pt-BR" sz="4800" b="1" dirty="0" smtClean="0">
                <a:solidFill>
                  <a:srgbClr val="00B0F0"/>
                </a:solidFill>
              </a:rPr>
              <a:t> </a:t>
            </a:r>
            <a:r>
              <a:rPr lang="pt-BR" sz="4800" b="1" dirty="0">
                <a:solidFill>
                  <a:srgbClr val="00B0F0"/>
                </a:solidFill>
              </a:rPr>
              <a:t>e o </a:t>
            </a:r>
            <a:r>
              <a:rPr lang="pt-BR" sz="4800" b="1" u="sng" dirty="0">
                <a:solidFill>
                  <a:srgbClr val="00B0F0"/>
                </a:solidFill>
              </a:rPr>
              <a:t>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    </a:t>
            </a:r>
            <a:r>
              <a:rPr lang="pt-BR" sz="4800" b="1" dirty="0" smtClean="0">
                <a:solidFill>
                  <a:srgbClr val="00B0F0"/>
                </a:solidFill>
              </a:rPr>
              <a:t>.” </a:t>
            </a:r>
            <a:r>
              <a:rPr lang="pt-BR" sz="4800" b="1" dirty="0">
                <a:solidFill>
                  <a:srgbClr val="00B0F0"/>
                </a:solidFill>
              </a:rPr>
              <a:t>– 1 João 5:7-8.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4293096"/>
            <a:ext cx="3528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SANGUE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252536" y="5589240"/>
            <a:ext cx="30243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ÁGUA E SANGUE</a:t>
            </a:r>
            <a:endParaRPr lang="pt-BR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259632" y="5517232"/>
            <a:ext cx="30243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=</a:t>
            </a:r>
            <a:endParaRPr lang="pt-BR" sz="6600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483768" y="5598368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n w="38100">
                  <a:noFill/>
                </a:ln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A missão de Jesus teve      </a:t>
            </a:r>
            <a:r>
              <a:rPr lang="pt-BR" sz="4000" b="1" dirty="0" smtClean="0">
                <a:ln w="38100">
                  <a:noFill/>
                </a:ln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estes 02 </a:t>
            </a:r>
            <a:r>
              <a:rPr lang="pt-BR" sz="4000" b="1" smtClean="0">
                <a:ln w="38100">
                  <a:noFill/>
                </a:ln>
                <a:solidFill>
                  <a:srgbClr val="7030A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elementos centrais</a:t>
            </a:r>
            <a:endParaRPr lang="pt-BR" sz="4000" b="1" dirty="0">
              <a:ln w="38100">
                <a:noFill/>
              </a:ln>
              <a:solidFill>
                <a:srgbClr val="7030A0"/>
              </a:solidFill>
              <a:effectLst>
                <a:glow rad="127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9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2"/>
            </a:pPr>
            <a:r>
              <a:rPr lang="pt-BR" b="1" dirty="0">
                <a:solidFill>
                  <a:srgbClr val="FFFF00"/>
                </a:solidFill>
              </a:rPr>
              <a:t>O trecho estudado fala de quatro </a:t>
            </a:r>
            <a:r>
              <a:rPr lang="pt-BR" sz="4200" b="1" dirty="0">
                <a:solidFill>
                  <a:srgbClr val="FFFF00"/>
                </a:solidFill>
              </a:rPr>
              <a:t>personagens </a:t>
            </a:r>
            <a:r>
              <a:rPr lang="pt-BR" sz="4200" b="1" dirty="0" smtClean="0">
                <a:solidFill>
                  <a:srgbClr val="FFFF00"/>
                </a:solidFill>
              </a:rPr>
              <a:t>q </a:t>
            </a:r>
            <a:r>
              <a:rPr lang="pt-BR" sz="4200" b="1" dirty="0">
                <a:solidFill>
                  <a:srgbClr val="FFFF00"/>
                </a:solidFill>
              </a:rPr>
              <a:t>dão TESTEMUNHO</a:t>
            </a:r>
            <a:r>
              <a:rPr lang="pt-BR" b="1" dirty="0">
                <a:solidFill>
                  <a:srgbClr val="FFFF00"/>
                </a:solidFill>
              </a:rPr>
              <a:t> sobre quem é Jesus Cristo. Quem são estes personagens?</a:t>
            </a:r>
            <a:endParaRPr lang="pt-BR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2"/>
            </a:pPr>
            <a:endParaRPr lang="pt-BR" sz="48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635896" y="3582144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ÁGUA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3015967"/>
            <a:ext cx="9144000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388" lvl="0" indent="-560388">
              <a:lnSpc>
                <a:spcPts val="5700"/>
              </a:lnSpc>
              <a:buFont typeface="+mj-lt"/>
              <a:buAutoNum type="alphaLcParenR" startAt="2"/>
            </a:pPr>
            <a:r>
              <a:rPr lang="pt-BR" sz="4600" b="1" dirty="0">
                <a:solidFill>
                  <a:srgbClr val="00B0F0"/>
                </a:solidFill>
              </a:rPr>
              <a:t>“Pois há três que dão testemunho:</a:t>
            </a:r>
            <a:r>
              <a:rPr lang="pt-BR" sz="4800" b="1" dirty="0">
                <a:solidFill>
                  <a:srgbClr val="00B0F0"/>
                </a:solidFill>
              </a:rPr>
              <a:t> o Espírito, a </a:t>
            </a:r>
            <a:r>
              <a:rPr lang="pt-BR" sz="4800" b="1" u="sng" dirty="0">
                <a:solidFill>
                  <a:srgbClr val="00B0F0"/>
                </a:solidFill>
              </a:rPr>
              <a:t>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</a:t>
            </a:r>
            <a:r>
              <a:rPr lang="pt-BR" sz="4800" b="1" dirty="0" smtClean="0">
                <a:solidFill>
                  <a:srgbClr val="00B0F0"/>
                </a:solidFill>
              </a:rPr>
              <a:t> </a:t>
            </a:r>
            <a:r>
              <a:rPr lang="pt-BR" sz="4800" b="1" dirty="0">
                <a:solidFill>
                  <a:srgbClr val="00B0F0"/>
                </a:solidFill>
              </a:rPr>
              <a:t>e o </a:t>
            </a:r>
            <a:r>
              <a:rPr lang="pt-BR" sz="4800" b="1" u="sng" dirty="0">
                <a:solidFill>
                  <a:srgbClr val="00B0F0"/>
                </a:solidFill>
              </a:rPr>
              <a:t>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    </a:t>
            </a:r>
            <a:r>
              <a:rPr lang="pt-BR" sz="4800" b="1" dirty="0" smtClean="0">
                <a:solidFill>
                  <a:srgbClr val="00B0F0"/>
                </a:solidFill>
              </a:rPr>
              <a:t>.” </a:t>
            </a:r>
            <a:r>
              <a:rPr lang="pt-BR" sz="4800" b="1" dirty="0">
                <a:solidFill>
                  <a:srgbClr val="00B0F0"/>
                </a:solidFill>
              </a:rPr>
              <a:t>– 1 João 5:7-8.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4293096"/>
            <a:ext cx="3528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SANGUE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07504" y="5589240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“NÃO SOMENTE COM </a:t>
            </a:r>
            <a:r>
              <a:rPr lang="pt-BR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ÁGUA...”</a:t>
            </a:r>
            <a:endParaRPr lang="pt-BR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07504" y="5517232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ln w="38100">
                  <a:noFill/>
                </a:ln>
                <a:solidFill>
                  <a:srgbClr val="7030A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O que os falsos profetas     pregavam sobre Jesus?</a:t>
            </a:r>
            <a:endParaRPr lang="pt-BR" sz="4800" b="1" dirty="0">
              <a:ln w="38100">
                <a:noFill/>
              </a:ln>
              <a:solidFill>
                <a:srgbClr val="7030A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-180528" y="5589240"/>
            <a:ext cx="5112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n w="38100">
                  <a:noFill/>
                </a:ln>
                <a:effectLst>
                  <a:glow rad="114300">
                    <a:schemeClr val="bg1"/>
                  </a:glow>
                </a:effectLst>
                <a:latin typeface="Berlin Sans FB Demi" panose="020E0802020502020306" pitchFamily="34" charset="0"/>
              </a:rPr>
              <a:t>O </a:t>
            </a:r>
            <a:r>
              <a:rPr lang="pt-BR" sz="4000" b="1" dirty="0" smtClean="0">
                <a:ln w="38100">
                  <a:noFill/>
                </a:ln>
                <a:effectLst>
                  <a:glow rad="114300">
                    <a:schemeClr val="bg1"/>
                  </a:glow>
                </a:effectLst>
                <a:latin typeface="Berlin Sans FB Demi" panose="020E0802020502020306" pitchFamily="34" charset="0"/>
              </a:rPr>
              <a:t>TESTEMUNHO ATRAVÉS DA ÁGUA</a:t>
            </a:r>
            <a:endParaRPr lang="pt-BR" sz="4000" b="1" dirty="0">
              <a:ln w="38100">
                <a:noFill/>
              </a:ln>
              <a:effectLst>
                <a:glow rad="114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5076056" y="5517232"/>
            <a:ext cx="4112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n w="38100">
                  <a:noFill/>
                </a:ln>
                <a:effectLst>
                  <a:glow rad="114300">
                    <a:schemeClr val="bg1"/>
                  </a:glow>
                </a:effectLst>
                <a:latin typeface="Berlin Sans FB Demi" panose="020E0802020502020306" pitchFamily="34" charset="0"/>
              </a:rPr>
              <a:t>Mateus 3:16-17</a:t>
            </a:r>
            <a:endParaRPr lang="pt-BR" b="1" dirty="0">
              <a:ln w="38100">
                <a:noFill/>
              </a:ln>
              <a:effectLst>
                <a:glow rad="114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3347864" y="5517232"/>
            <a:ext cx="30243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dirty="0" smtClean="0">
                <a:ln w="38100">
                  <a:noFill/>
                </a:ln>
                <a:effectLst>
                  <a:glow rad="114300">
                    <a:schemeClr val="bg1"/>
                  </a:glow>
                </a:effectLst>
                <a:latin typeface="Berlin Sans FB Demi" panose="020E0802020502020306" pitchFamily="34" charset="0"/>
              </a:rPr>
              <a:t>=</a:t>
            </a:r>
            <a:endParaRPr lang="pt-BR" sz="6600" b="1" dirty="0">
              <a:ln w="38100">
                <a:noFill/>
              </a:ln>
              <a:effectLst>
                <a:glow rad="114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9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2"/>
            </a:pPr>
            <a:r>
              <a:rPr lang="pt-BR" b="1" dirty="0">
                <a:solidFill>
                  <a:srgbClr val="FFFF00"/>
                </a:solidFill>
              </a:rPr>
              <a:t>O trecho estudado fala de quatro </a:t>
            </a:r>
            <a:r>
              <a:rPr lang="pt-BR" sz="4200" b="1" dirty="0">
                <a:solidFill>
                  <a:srgbClr val="FFFF00"/>
                </a:solidFill>
              </a:rPr>
              <a:t>personagens </a:t>
            </a:r>
            <a:r>
              <a:rPr lang="pt-BR" sz="4200" b="1" dirty="0" smtClean="0">
                <a:solidFill>
                  <a:srgbClr val="FFFF00"/>
                </a:solidFill>
              </a:rPr>
              <a:t>q </a:t>
            </a:r>
            <a:r>
              <a:rPr lang="pt-BR" sz="4200" b="1" dirty="0">
                <a:solidFill>
                  <a:srgbClr val="FFFF00"/>
                </a:solidFill>
              </a:rPr>
              <a:t>dão TESTEMUNHO</a:t>
            </a:r>
            <a:r>
              <a:rPr lang="pt-BR" b="1" dirty="0">
                <a:solidFill>
                  <a:srgbClr val="FFFF00"/>
                </a:solidFill>
              </a:rPr>
              <a:t> sobre quem é Jesus Cristo. Quem são estes personagens?</a:t>
            </a:r>
            <a:endParaRPr lang="pt-BR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2"/>
            </a:pPr>
            <a:endParaRPr lang="pt-BR" sz="48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635896" y="3582144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ÁGUA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3015967"/>
            <a:ext cx="9144000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388" lvl="0" indent="-560388">
              <a:lnSpc>
                <a:spcPts val="5700"/>
              </a:lnSpc>
              <a:buFont typeface="+mj-lt"/>
              <a:buAutoNum type="alphaLcParenR" startAt="2"/>
            </a:pPr>
            <a:r>
              <a:rPr lang="pt-BR" sz="4600" b="1" dirty="0">
                <a:solidFill>
                  <a:srgbClr val="00B0F0"/>
                </a:solidFill>
              </a:rPr>
              <a:t>“Pois há três que dão testemunho:</a:t>
            </a:r>
            <a:r>
              <a:rPr lang="pt-BR" sz="4800" b="1" dirty="0">
                <a:solidFill>
                  <a:srgbClr val="00B0F0"/>
                </a:solidFill>
              </a:rPr>
              <a:t> o Espírito, a </a:t>
            </a:r>
            <a:r>
              <a:rPr lang="pt-BR" sz="4800" b="1" u="sng" dirty="0">
                <a:solidFill>
                  <a:srgbClr val="00B0F0"/>
                </a:solidFill>
              </a:rPr>
              <a:t>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</a:t>
            </a:r>
            <a:r>
              <a:rPr lang="pt-BR" sz="4800" b="1" dirty="0" smtClean="0">
                <a:solidFill>
                  <a:srgbClr val="00B0F0"/>
                </a:solidFill>
              </a:rPr>
              <a:t> </a:t>
            </a:r>
            <a:r>
              <a:rPr lang="pt-BR" sz="4800" b="1" dirty="0">
                <a:solidFill>
                  <a:srgbClr val="00B0F0"/>
                </a:solidFill>
              </a:rPr>
              <a:t>e o </a:t>
            </a:r>
            <a:r>
              <a:rPr lang="pt-BR" sz="4800" b="1" u="sng" dirty="0">
                <a:solidFill>
                  <a:srgbClr val="00B0F0"/>
                </a:solidFill>
              </a:rPr>
              <a:t>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    </a:t>
            </a:r>
            <a:r>
              <a:rPr lang="pt-BR" sz="4800" b="1" dirty="0" smtClean="0">
                <a:solidFill>
                  <a:srgbClr val="00B0F0"/>
                </a:solidFill>
              </a:rPr>
              <a:t>.” </a:t>
            </a:r>
            <a:r>
              <a:rPr lang="pt-BR" sz="4800" b="1" dirty="0">
                <a:solidFill>
                  <a:srgbClr val="00B0F0"/>
                </a:solidFill>
              </a:rPr>
              <a:t>– 1 João 5:7-8.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4293096"/>
            <a:ext cx="3528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SANGUE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-324544" y="5589240"/>
            <a:ext cx="58326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n w="38100">
                  <a:noFill/>
                </a:ln>
                <a:effectLst>
                  <a:glow rad="114300">
                    <a:schemeClr val="bg1"/>
                  </a:glow>
                </a:effectLst>
                <a:latin typeface="Berlin Sans FB Demi" panose="020E0802020502020306" pitchFamily="34" charset="0"/>
              </a:rPr>
              <a:t>O </a:t>
            </a:r>
            <a:r>
              <a:rPr lang="pt-BR" sz="4000" b="1" dirty="0" smtClean="0">
                <a:ln w="38100">
                  <a:noFill/>
                </a:ln>
                <a:effectLst>
                  <a:glow rad="114300">
                    <a:schemeClr val="bg1"/>
                  </a:glow>
                </a:effectLst>
                <a:latin typeface="Berlin Sans FB Demi" panose="020E0802020502020306" pitchFamily="34" charset="0"/>
              </a:rPr>
              <a:t>TESTEMUNHO ATRAVÉS DO SANGUE</a:t>
            </a:r>
            <a:endParaRPr lang="pt-BR" sz="4000" b="1" dirty="0">
              <a:ln w="38100">
                <a:noFill/>
              </a:ln>
              <a:effectLst>
                <a:glow rad="114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076056" y="5598368"/>
            <a:ext cx="4112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n w="38100">
                  <a:noFill/>
                </a:ln>
                <a:effectLst>
                  <a:glow rad="114300">
                    <a:schemeClr val="bg1"/>
                  </a:glow>
                </a:effectLst>
                <a:latin typeface="Berlin Sans FB Demi" panose="020E0802020502020306" pitchFamily="34" charset="0"/>
              </a:rPr>
              <a:t>Mateus     27:50-54</a:t>
            </a:r>
            <a:endParaRPr lang="pt-BR" b="1" dirty="0">
              <a:ln w="38100">
                <a:noFill/>
              </a:ln>
              <a:effectLst>
                <a:glow rad="114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3995936" y="5517232"/>
            <a:ext cx="30243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dirty="0" smtClean="0">
                <a:ln w="38100">
                  <a:noFill/>
                </a:ln>
                <a:effectLst>
                  <a:glow rad="114300">
                    <a:schemeClr val="bg1"/>
                  </a:glow>
                </a:effectLst>
                <a:latin typeface="Berlin Sans FB Demi" panose="020E0802020502020306" pitchFamily="34" charset="0"/>
              </a:rPr>
              <a:t>=</a:t>
            </a:r>
            <a:endParaRPr lang="pt-BR" sz="6600" b="1" dirty="0">
              <a:ln w="38100">
                <a:noFill/>
              </a:ln>
              <a:effectLst>
                <a:glow rad="1143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07504" y="5526360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“...COM A </a:t>
            </a:r>
            <a:r>
              <a:rPr lang="pt-BR" sz="40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ÁGUA E COM O SANGUE.”</a:t>
            </a:r>
            <a:endParaRPr lang="pt-BR" sz="4000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7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1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512" y="404664"/>
            <a:ext cx="91440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5700"/>
              </a:lnSpc>
            </a:pPr>
            <a:r>
              <a:rPr lang="pt-BR" sz="5400" b="1" dirty="0" smtClean="0">
                <a:solidFill>
                  <a:srgbClr val="00B0F0"/>
                </a:solidFill>
              </a:rPr>
              <a:t>“... E os três são unânimes num     só propósito.” </a:t>
            </a:r>
            <a:r>
              <a:rPr lang="pt-BR" sz="5400" b="1" dirty="0">
                <a:solidFill>
                  <a:srgbClr val="00B0F0"/>
                </a:solidFill>
              </a:rPr>
              <a:t>– 1 João </a:t>
            </a:r>
            <a:r>
              <a:rPr lang="pt-BR" sz="5400" b="1" dirty="0" smtClean="0">
                <a:solidFill>
                  <a:srgbClr val="00B0F0"/>
                </a:solidFill>
              </a:rPr>
              <a:t>4:8b.</a:t>
            </a:r>
            <a:endParaRPr lang="pt-BR" sz="5400" b="1" dirty="0">
              <a:solidFill>
                <a:srgbClr val="00B0F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7504" y="4590256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n w="2222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TESTIFICAR DA HUMANIDADE E DA DIVINDADE DE JESUS CRISTO!</a:t>
            </a:r>
            <a:endParaRPr lang="pt-BR" sz="4800" dirty="0">
              <a:ln w="22225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1397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07504" y="2420888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Qual é este propósito?</a:t>
            </a:r>
            <a:endParaRPr lang="pt-BR" sz="6600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8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51520" y="3150096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t-BR" sz="5400" b="1" i="1" dirty="0" smtClean="0">
                <a:solidFill>
                  <a:srgbClr val="FFFF00"/>
                </a:solidFill>
              </a:rPr>
              <a:t>Os versículos 7b e 8a </a:t>
            </a:r>
            <a:r>
              <a:rPr lang="pt-BR" sz="5400" b="1" i="1" dirty="0" smtClean="0">
                <a:solidFill>
                  <a:srgbClr val="FF0000"/>
                </a:solidFill>
              </a:rPr>
              <a:t>(que se encontram entre colchetes) </a:t>
            </a:r>
            <a:r>
              <a:rPr lang="pt-BR" sz="5400" b="1" i="1" dirty="0" smtClean="0">
                <a:solidFill>
                  <a:srgbClr val="FFFF00"/>
                </a:solidFill>
              </a:rPr>
              <a:t>não estão presentes nas cópias mais antigas e na maioria delas, o que nos faz pensar que não fazem parte do texto original!</a:t>
            </a:r>
            <a:endParaRPr lang="pt-BR" sz="5400" i="1" dirty="0">
              <a:solidFill>
                <a:srgbClr val="FFFF00"/>
              </a:solidFill>
            </a:endParaRPr>
          </a:p>
          <a:p>
            <a:pPr lvl="0" algn="just"/>
            <a:endParaRPr lang="pt-BR" sz="6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0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2"/>
            </a:pPr>
            <a:r>
              <a:rPr lang="pt-BR" b="1" dirty="0">
                <a:solidFill>
                  <a:srgbClr val="FFFF00"/>
                </a:solidFill>
              </a:rPr>
              <a:t>O trecho estudado fala de quatro </a:t>
            </a:r>
            <a:r>
              <a:rPr lang="pt-BR" sz="4200" b="1" dirty="0">
                <a:solidFill>
                  <a:srgbClr val="FFFF00"/>
                </a:solidFill>
              </a:rPr>
              <a:t>personagens </a:t>
            </a:r>
            <a:r>
              <a:rPr lang="pt-BR" sz="4200" b="1" dirty="0" smtClean="0">
                <a:solidFill>
                  <a:srgbClr val="FFFF00"/>
                </a:solidFill>
              </a:rPr>
              <a:t>q </a:t>
            </a:r>
            <a:r>
              <a:rPr lang="pt-BR" sz="4200" b="1" dirty="0">
                <a:solidFill>
                  <a:srgbClr val="FFFF00"/>
                </a:solidFill>
              </a:rPr>
              <a:t>dão TESTEMUNHO</a:t>
            </a:r>
            <a:r>
              <a:rPr lang="pt-BR" b="1" dirty="0">
                <a:solidFill>
                  <a:srgbClr val="FFFF00"/>
                </a:solidFill>
              </a:rPr>
              <a:t> sobre quem é Jesus Cristo. Quem são estes personagens?</a:t>
            </a:r>
            <a:endParaRPr lang="pt-BR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2"/>
            </a:pPr>
            <a:endParaRPr lang="pt-BR" sz="48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619672" y="3582144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DEUS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3015967"/>
            <a:ext cx="9144000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388" lvl="0" indent="-560388">
              <a:lnSpc>
                <a:spcPts val="5700"/>
              </a:lnSpc>
              <a:buFont typeface="+mj-lt"/>
              <a:buAutoNum type="alphaLcParenR" startAt="3"/>
            </a:pPr>
            <a:r>
              <a:rPr lang="pt-BR" sz="4600" b="1" dirty="0">
                <a:solidFill>
                  <a:srgbClr val="00B0F0"/>
                </a:solidFill>
              </a:rPr>
              <a:t>“...porque não crê no testemunho </a:t>
            </a:r>
            <a:r>
              <a:rPr lang="pt-BR" sz="4800" b="1" dirty="0">
                <a:solidFill>
                  <a:srgbClr val="00B0F0"/>
                </a:solidFill>
              </a:rPr>
              <a:t>que </a:t>
            </a:r>
            <a:r>
              <a:rPr lang="pt-BR" sz="4800" b="1" u="sng" dirty="0">
                <a:solidFill>
                  <a:srgbClr val="00B0F0"/>
                </a:solidFill>
              </a:rPr>
              <a:t> 				</a:t>
            </a:r>
            <a:r>
              <a:rPr lang="pt-BR" sz="4800" b="1" u="sng" dirty="0" smtClean="0">
                <a:solidFill>
                  <a:srgbClr val="00B0F0"/>
                </a:solidFill>
              </a:rPr>
              <a:t>    </a:t>
            </a:r>
            <a:r>
              <a:rPr lang="pt-BR" sz="4800" b="1" dirty="0" smtClean="0">
                <a:solidFill>
                  <a:srgbClr val="00B0F0"/>
                </a:solidFill>
              </a:rPr>
              <a:t> </a:t>
            </a:r>
            <a:r>
              <a:rPr lang="pt-BR" sz="4800" b="1" dirty="0">
                <a:solidFill>
                  <a:srgbClr val="00B0F0"/>
                </a:solidFill>
              </a:rPr>
              <a:t>dá acerca do seu Filho.” -  1 João 5:10.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35496" y="558924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6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O PAI </a:t>
            </a:r>
            <a:r>
              <a:rPr lang="pt-BR" sz="46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TESTEMUNHA = </a:t>
            </a:r>
            <a:endParaRPr lang="pt-BR" sz="4600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99720" y="5157192"/>
            <a:ext cx="4112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err="1" smtClean="0">
                <a:ln w="38100">
                  <a:noFill/>
                </a:ln>
                <a:solidFill>
                  <a:srgbClr val="7030A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Mt</a:t>
            </a:r>
            <a:r>
              <a:rPr lang="pt-BR" sz="4800" b="1" dirty="0" smtClean="0">
                <a:ln w="38100">
                  <a:noFill/>
                </a:ln>
                <a:solidFill>
                  <a:srgbClr val="7030A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. 3:17</a:t>
            </a:r>
            <a:endParaRPr lang="pt-BR" sz="4800" b="1" dirty="0">
              <a:ln w="38100">
                <a:noFill/>
              </a:ln>
              <a:solidFill>
                <a:srgbClr val="7030A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5508104" y="5742384"/>
            <a:ext cx="4112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err="1" smtClean="0">
                <a:ln w="38100">
                  <a:noFill/>
                </a:ln>
                <a:solidFill>
                  <a:srgbClr val="7030A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Mt</a:t>
            </a:r>
            <a:r>
              <a:rPr lang="pt-BR" sz="4800" b="1" dirty="0" smtClean="0">
                <a:ln w="38100">
                  <a:noFill/>
                </a:ln>
                <a:solidFill>
                  <a:srgbClr val="7030A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. 17:5</a:t>
            </a:r>
            <a:endParaRPr lang="pt-BR" sz="4800" b="1" dirty="0">
              <a:ln w="38100">
                <a:noFill/>
              </a:ln>
              <a:solidFill>
                <a:srgbClr val="7030A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0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179512" y="98072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3"/>
            </a:pPr>
            <a:r>
              <a:rPr lang="pt-BR" b="1" dirty="0">
                <a:solidFill>
                  <a:srgbClr val="FFFF00"/>
                </a:solidFill>
              </a:rPr>
              <a:t>Com suas palavras, tente explicar qual é o testemunho de Deus em 1 João 5:11-12.</a:t>
            </a:r>
            <a:endParaRPr lang="pt-BR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3"/>
            </a:pPr>
            <a:endParaRPr lang="pt-BR" sz="48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79512" y="3356992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1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Deus testemunha que Jesus Cristo é o seu Filho e que dá a vida eterna a todo o que n’Ele crer!</a:t>
            </a:r>
            <a:endParaRPr lang="pt-BR" sz="51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5496" y="558924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Você tem Jesus, o Filho de Deus?</a:t>
            </a:r>
            <a:endParaRPr lang="pt-BR" sz="4800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5496" y="551723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Jesus, que é a vida (</a:t>
            </a:r>
            <a:r>
              <a:rPr lang="pt-BR" b="1" dirty="0" err="1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Jo</a:t>
            </a:r>
            <a:r>
              <a:rPr lang="pt-BR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. 14:6) veio nos dar vida abundante (</a:t>
            </a:r>
            <a:r>
              <a:rPr lang="pt-BR" b="1" dirty="0" err="1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Jo</a:t>
            </a:r>
            <a:r>
              <a:rPr lang="pt-BR" b="1" dirty="0" smtClean="0">
                <a:ln w="38100">
                  <a:noFill/>
                </a:ln>
                <a:solidFill>
                  <a:srgbClr val="FF000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. 10:10)!</a:t>
            </a:r>
            <a:endParaRPr lang="pt-BR" b="1" dirty="0">
              <a:ln w="38100">
                <a:noFill/>
              </a:ln>
              <a:solidFill>
                <a:srgbClr val="FF000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2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  <p:bldP spid="10" grpId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71600" y="3717032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Ao estudar 1 João, </a:t>
            </a:r>
            <a:r>
              <a:rPr lang="pt-BR" sz="5400" dirty="0" err="1" smtClean="0">
                <a:solidFill>
                  <a:schemeClr val="bg1"/>
                </a:solidFill>
                <a:latin typeface="Berlin Sans FB Demi" panose="020E0802020502020306" pitchFamily="34" charset="0"/>
              </a:rPr>
              <a:t>vc</a:t>
            </a:r>
            <a:r>
              <a:rPr lang="pt-BR" sz="5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 deve perceber qual é a sua posição em Cristo!</a:t>
            </a:r>
          </a:p>
          <a:p>
            <a:r>
              <a:rPr lang="pt-BR" sz="5400" dirty="0" err="1" smtClean="0"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Vc</a:t>
            </a:r>
            <a:r>
              <a:rPr lang="pt-BR" sz="5400" dirty="0" smtClean="0"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 é um FALSO ou VERDADEIRO cristão</a:t>
            </a:r>
            <a:r>
              <a:rPr lang="pt-BR" sz="5400" dirty="0" smtClean="0"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?</a:t>
            </a:r>
            <a:endParaRPr lang="pt-BR" sz="5400" dirty="0">
              <a:solidFill>
                <a:srgbClr val="0070C0"/>
              </a:solidFill>
              <a:effectLst>
                <a:glow rad="127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Seta para a direita listrada 8"/>
          <p:cNvSpPr/>
          <p:nvPr/>
        </p:nvSpPr>
        <p:spPr>
          <a:xfrm>
            <a:off x="35496" y="3424815"/>
            <a:ext cx="1512168" cy="1300329"/>
          </a:xfrm>
          <a:prstGeom prst="stripedRightArrow">
            <a:avLst>
              <a:gd name="adj1" fmla="val 50000"/>
              <a:gd name="adj2" fmla="val 88232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u="sng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RECAPITULAÇÃO:</a:t>
            </a:r>
            <a:endParaRPr lang="pt-BR" sz="7200" u="sng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5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179512" y="98072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4"/>
            </a:pPr>
            <a:r>
              <a:rPr lang="pt-BR" sz="4800" b="1" dirty="0">
                <a:solidFill>
                  <a:srgbClr val="FFFF00"/>
                </a:solidFill>
              </a:rPr>
              <a:t>Encontre as características de Jesus descritas no trecho de </a:t>
            </a:r>
            <a:r>
              <a:rPr lang="pt-BR" sz="4800" b="1" dirty="0" smtClean="0">
                <a:solidFill>
                  <a:srgbClr val="FFFF00"/>
                </a:solidFill>
              </a:rPr>
              <a:t>   1 </a:t>
            </a:r>
            <a:r>
              <a:rPr lang="pt-BR" sz="4800" b="1" dirty="0">
                <a:solidFill>
                  <a:srgbClr val="FFFF00"/>
                </a:solidFill>
              </a:rPr>
              <a:t>João 5:6-12.</a:t>
            </a:r>
            <a:endParaRPr lang="pt-BR" sz="4800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4"/>
            </a:pPr>
            <a:endParaRPr lang="pt-BR" sz="54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987824" y="3284984"/>
            <a:ext cx="58326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1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POR MEIO DE</a:t>
            </a:r>
            <a:endParaRPr lang="pt-BR" sz="51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3212976"/>
            <a:ext cx="9144000" cy="330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8188" indent="-738188">
              <a:lnSpc>
                <a:spcPct val="150000"/>
              </a:lnSpc>
              <a:buFont typeface="+mj-lt"/>
              <a:buAutoNum type="alphaLcParenR"/>
            </a:pPr>
            <a:r>
              <a:rPr lang="pt-BR" sz="4800" b="1" dirty="0">
                <a:solidFill>
                  <a:srgbClr val="00B0F0"/>
                </a:solidFill>
              </a:rPr>
              <a:t>Jesus veio</a:t>
            </a:r>
            <a:r>
              <a:rPr lang="pt-BR" sz="4800" b="1" u="sng" dirty="0">
                <a:solidFill>
                  <a:srgbClr val="00B0F0"/>
                </a:solidFill>
              </a:rPr>
              <a:t>									  		</a:t>
            </a:r>
            <a:r>
              <a:rPr lang="pt-BR" sz="4800" b="1" u="sng" dirty="0" smtClean="0">
                <a:solidFill>
                  <a:srgbClr val="00B0F0"/>
                </a:solidFill>
              </a:rPr>
              <a:t>                 </a:t>
            </a:r>
            <a:r>
              <a:rPr lang="pt-BR" sz="4800" b="1" dirty="0" smtClean="0">
                <a:solidFill>
                  <a:srgbClr val="00B0F0"/>
                </a:solidFill>
              </a:rPr>
              <a:t> </a:t>
            </a:r>
            <a:r>
              <a:rPr lang="pt-BR" sz="4800" b="1" dirty="0">
                <a:solidFill>
                  <a:srgbClr val="00B0F0"/>
                </a:solidFill>
              </a:rPr>
              <a:t>(v.6);</a:t>
            </a:r>
          </a:p>
          <a:p>
            <a:pPr marL="560388" lvl="0" indent="-560388">
              <a:lnSpc>
                <a:spcPct val="150000"/>
              </a:lnSpc>
              <a:buFont typeface="+mj-lt"/>
              <a:buAutoNum type="alphaLcParenR"/>
            </a:pPr>
            <a:endParaRPr lang="pt-BR" sz="4800" b="1" dirty="0">
              <a:solidFill>
                <a:srgbClr val="00B0F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7504" y="4374232"/>
            <a:ext cx="7272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ÁGUA E SANGUE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5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179512" y="98072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4"/>
            </a:pPr>
            <a:r>
              <a:rPr lang="pt-BR" sz="4800" b="1" dirty="0">
                <a:solidFill>
                  <a:srgbClr val="FFFF00"/>
                </a:solidFill>
              </a:rPr>
              <a:t>Encontre as características de Jesus descritas no trecho de </a:t>
            </a:r>
            <a:r>
              <a:rPr lang="pt-BR" sz="4800" b="1" dirty="0" smtClean="0">
                <a:solidFill>
                  <a:srgbClr val="FFFF00"/>
                </a:solidFill>
              </a:rPr>
              <a:t>   1 </a:t>
            </a:r>
            <a:r>
              <a:rPr lang="pt-BR" sz="4800" b="1" dirty="0">
                <a:solidFill>
                  <a:srgbClr val="FFFF00"/>
                </a:solidFill>
              </a:rPr>
              <a:t>João 5:6-12.</a:t>
            </a:r>
            <a:endParaRPr lang="pt-BR" sz="4800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4"/>
            </a:pPr>
            <a:endParaRPr lang="pt-BR" sz="54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987824" y="3284984"/>
            <a:ext cx="58326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1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FILHO DE</a:t>
            </a:r>
            <a:endParaRPr lang="pt-BR" sz="51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3212976"/>
            <a:ext cx="9144000" cy="330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0" indent="-914400">
              <a:lnSpc>
                <a:spcPct val="150000"/>
              </a:lnSpc>
              <a:buFont typeface="+mj-lt"/>
              <a:buAutoNum type="alphaLcParenR" startAt="2"/>
            </a:pPr>
            <a:r>
              <a:rPr lang="pt-BR" sz="4800" b="1" dirty="0">
                <a:solidFill>
                  <a:srgbClr val="00B0F0"/>
                </a:solidFill>
              </a:rPr>
              <a:t>Jesus é o </a:t>
            </a:r>
            <a:r>
              <a:rPr lang="pt-BR" sz="4800" b="1" u="sng" dirty="0">
                <a:solidFill>
                  <a:srgbClr val="00B0F0"/>
                </a:solidFill>
              </a:rPr>
              <a:t>									    		</a:t>
            </a:r>
            <a:r>
              <a:rPr lang="pt-BR" sz="4800" b="1" dirty="0">
                <a:solidFill>
                  <a:srgbClr val="00B0F0"/>
                </a:solidFill>
              </a:rPr>
              <a:t> (v. 10);</a:t>
            </a:r>
          </a:p>
          <a:p>
            <a:pPr marL="914400" lvl="0" indent="-914400">
              <a:lnSpc>
                <a:spcPct val="150000"/>
              </a:lnSpc>
              <a:buFont typeface="+mj-lt"/>
              <a:buAutoNum type="alphaLcParenR" startAt="2"/>
            </a:pPr>
            <a:endParaRPr lang="pt-BR" sz="4800" b="1" dirty="0">
              <a:solidFill>
                <a:srgbClr val="00B0F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496" y="4374232"/>
            <a:ext cx="7272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DEUS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179512" y="98072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 startAt="4"/>
            </a:pPr>
            <a:r>
              <a:rPr lang="pt-BR" sz="4800" b="1" dirty="0">
                <a:solidFill>
                  <a:srgbClr val="FFFF00"/>
                </a:solidFill>
              </a:rPr>
              <a:t>Encontre as características de Jesus descritas no trecho de </a:t>
            </a:r>
            <a:r>
              <a:rPr lang="pt-BR" sz="4800" b="1" dirty="0" smtClean="0">
                <a:solidFill>
                  <a:srgbClr val="FFFF00"/>
                </a:solidFill>
              </a:rPr>
              <a:t>   1 </a:t>
            </a:r>
            <a:r>
              <a:rPr lang="pt-BR" sz="4800" b="1" dirty="0">
                <a:solidFill>
                  <a:srgbClr val="FFFF00"/>
                </a:solidFill>
              </a:rPr>
              <a:t>João 5:6-12.</a:t>
            </a:r>
            <a:endParaRPr lang="pt-BR" sz="4800" dirty="0">
              <a:solidFill>
                <a:srgbClr val="FFFF00"/>
              </a:solidFill>
            </a:endParaRPr>
          </a:p>
          <a:p>
            <a:pPr marL="914400" lvl="0" indent="-914400" algn="just">
              <a:buFont typeface="+mj-lt"/>
              <a:buAutoNum type="arabicPeriod" startAt="4"/>
            </a:pPr>
            <a:endParaRPr lang="pt-BR" sz="5400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267744" y="3284984"/>
            <a:ext cx="58326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1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VIDA ETERNA</a:t>
            </a:r>
            <a:endParaRPr lang="pt-BR" sz="51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3528" y="3212976"/>
            <a:ext cx="85844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0" indent="-914400">
              <a:lnSpc>
                <a:spcPct val="150000"/>
              </a:lnSpc>
              <a:buFont typeface="+mj-lt"/>
              <a:buAutoNum type="alphaLcParenR" startAt="3"/>
            </a:pPr>
            <a:r>
              <a:rPr lang="pt-BR" sz="4800" b="1" dirty="0">
                <a:solidFill>
                  <a:srgbClr val="00B0F0"/>
                </a:solidFill>
              </a:rPr>
              <a:t>A </a:t>
            </a:r>
            <a:r>
              <a:rPr lang="pt-BR" sz="4800" b="1" u="sng" dirty="0">
                <a:solidFill>
                  <a:srgbClr val="00B0F0"/>
                </a:solidFill>
              </a:rPr>
              <a:t> 								</a:t>
            </a:r>
            <a:r>
              <a:rPr lang="pt-BR" sz="4800" b="1" dirty="0" smtClean="0">
                <a:solidFill>
                  <a:srgbClr val="00B0F0"/>
                </a:solidFill>
              </a:rPr>
              <a:t> </a:t>
            </a:r>
            <a:r>
              <a:rPr lang="pt-BR" sz="4800" b="1" dirty="0">
                <a:solidFill>
                  <a:srgbClr val="00B0F0"/>
                </a:solidFill>
              </a:rPr>
              <a:t>está em Jesus (v. 11).</a:t>
            </a:r>
          </a:p>
          <a:p>
            <a:pPr marL="914400" lvl="0" indent="-914400">
              <a:lnSpc>
                <a:spcPct val="150000"/>
              </a:lnSpc>
              <a:buFont typeface="+mj-lt"/>
              <a:buAutoNum type="alphaLcParenR" startAt="2"/>
            </a:pPr>
            <a:endParaRPr lang="pt-BR" sz="4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107504" y="1709936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lnSpc>
                <a:spcPts val="6500"/>
              </a:lnSpc>
              <a:buFont typeface="+mj-lt"/>
              <a:buAutoNum type="arabicPeriod" startAt="5"/>
            </a:pPr>
            <a:r>
              <a:rPr lang="pt-BR" sz="4800" b="1" dirty="0">
                <a:solidFill>
                  <a:srgbClr val="FFFF00"/>
                </a:solidFill>
              </a:rPr>
              <a:t>De acordo com o versículo 6, podemos crer no testemunho que o Espírito Santo dá sobre quem é Jesus, porque o Espírito </a:t>
            </a:r>
            <a:r>
              <a:rPr lang="pt-BR" sz="4800" u="sng" dirty="0">
                <a:solidFill>
                  <a:srgbClr val="FFFF00"/>
                </a:solidFill>
              </a:rPr>
              <a:t>						</a:t>
            </a:r>
            <a:r>
              <a:rPr lang="pt-BR" sz="4800" u="sng" dirty="0" smtClean="0">
                <a:solidFill>
                  <a:srgbClr val="FFFF00"/>
                </a:solidFill>
              </a:rPr>
              <a:t>.</a:t>
            </a:r>
            <a:endParaRPr lang="pt-BR" sz="4800" dirty="0">
              <a:solidFill>
                <a:srgbClr val="FFFF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915816" y="3366120"/>
            <a:ext cx="5688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É </a:t>
            </a:r>
            <a:r>
              <a:rPr lang="pt-BR" sz="54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A VERDADE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323528" y="5157192"/>
            <a:ext cx="88653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smtClean="0">
                <a:ln w="38100">
                  <a:noFill/>
                </a:ln>
                <a:solidFill>
                  <a:srgbClr val="7030A0"/>
                </a:solidFill>
                <a:effectLst>
                  <a:glow rad="177800">
                    <a:schemeClr val="bg1"/>
                  </a:glow>
                </a:effectLst>
                <a:latin typeface="Berlin Sans FB Demi" panose="020E0802020502020306" pitchFamily="34" charset="0"/>
              </a:rPr>
              <a:t>João 14:17, 15:26 e 16:13.</a:t>
            </a:r>
            <a:endParaRPr lang="pt-BR" sz="6000" b="1" dirty="0">
              <a:ln w="38100">
                <a:noFill/>
              </a:ln>
              <a:solidFill>
                <a:srgbClr val="7030A0"/>
              </a:solidFill>
              <a:effectLst>
                <a:glow rad="1778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drigo\AppData\Local\Microsoft\Windows\Temporary Internet Files\Content.IE5\9T2H29Z2\book-158814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20891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97768"/>
            <a:ext cx="7056784" cy="1143000"/>
          </a:xfrm>
        </p:spPr>
        <p:txBody>
          <a:bodyPr>
            <a:noAutofit/>
          </a:bodyPr>
          <a:lstStyle/>
          <a:p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54000">
                    <a:schemeClr val="tx1"/>
                  </a:glow>
                </a:effectLst>
                <a:latin typeface="Berlin Sans FB Demi" panose="020E0802020502020306" pitchFamily="34" charset="0"/>
              </a:rPr>
              <a:t>Hoje, aprendemos que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254000">
                  <a:schemeClr val="tx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99796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HÁ TESTEMUNHAS SOBRE A </a:t>
            </a:r>
            <a:r>
              <a:rPr lang="pt-BR" sz="4000" dirty="0" smtClean="0">
                <a:ln w="38100">
                  <a:noFill/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DIVINDADE E HUMANIDADE DE JESUS</a:t>
            </a:r>
            <a:endParaRPr lang="pt-BR" sz="4800" dirty="0">
              <a:ln w="38100">
                <a:noFill/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Seta para a direita listrada 5"/>
          <p:cNvSpPr/>
          <p:nvPr/>
        </p:nvSpPr>
        <p:spPr>
          <a:xfrm>
            <a:off x="35496" y="3501008"/>
            <a:ext cx="2448272" cy="872845"/>
          </a:xfrm>
          <a:prstGeom prst="stripedRightArrow">
            <a:avLst>
              <a:gd name="adj1" fmla="val 50000"/>
              <a:gd name="adj2" fmla="val 88232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36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99592" y="3366120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 ESPÍRITO SANTO!</a:t>
            </a:r>
            <a:endParaRPr lang="pt-BR" sz="4800" dirty="0">
              <a:solidFill>
                <a:srgbClr val="00B0F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5" name="Seta para a direita listrada 14"/>
          <p:cNvSpPr/>
          <p:nvPr/>
        </p:nvSpPr>
        <p:spPr>
          <a:xfrm>
            <a:off x="35496" y="4293096"/>
            <a:ext cx="2448272" cy="872845"/>
          </a:xfrm>
          <a:prstGeom prst="stripedRightArrow">
            <a:avLst>
              <a:gd name="adj1" fmla="val 50000"/>
              <a:gd name="adj2" fmla="val 88232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3600" b="1" dirty="0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-540568" y="4149080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 ÁGUA!</a:t>
            </a:r>
            <a:endParaRPr lang="pt-BR" sz="4800" dirty="0">
              <a:solidFill>
                <a:srgbClr val="00B0F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7" name="Seta para a direita listrada 16"/>
          <p:cNvSpPr/>
          <p:nvPr/>
        </p:nvSpPr>
        <p:spPr>
          <a:xfrm>
            <a:off x="35496" y="5157192"/>
            <a:ext cx="2448272" cy="872845"/>
          </a:xfrm>
          <a:prstGeom prst="stripedRightArrow">
            <a:avLst>
              <a:gd name="adj1" fmla="val 50000"/>
              <a:gd name="adj2" fmla="val 88232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3600" b="1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-180528" y="4941168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 </a:t>
            </a:r>
            <a:r>
              <a:rPr lang="pt-BR" sz="4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SANGUE!</a:t>
            </a:r>
            <a:endParaRPr lang="pt-BR" sz="4800" dirty="0">
              <a:solidFill>
                <a:srgbClr val="00B0F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9" name="Seta para a direita listrada 18"/>
          <p:cNvSpPr/>
          <p:nvPr/>
        </p:nvSpPr>
        <p:spPr>
          <a:xfrm>
            <a:off x="35496" y="6012539"/>
            <a:ext cx="2448272" cy="872845"/>
          </a:xfrm>
          <a:prstGeom prst="stripedRightArrow">
            <a:avLst>
              <a:gd name="adj1" fmla="val 50000"/>
              <a:gd name="adj2" fmla="val 88232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3600" b="1" dirty="0"/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-828600" y="5814392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 PAI!</a:t>
            </a:r>
            <a:endParaRPr lang="pt-BR" sz="4800" dirty="0">
              <a:solidFill>
                <a:srgbClr val="00B0F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5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8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7160" y="-27384"/>
            <a:ext cx="90113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APRENDEMOS TAMBÉM QUE...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-396552" y="3222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erlin Sans FB Demi" panose="020E0802020502020306" pitchFamily="34" charset="0"/>
              </a:rPr>
              <a:t>DEUS NOS    DEU A VIDA ETERNA EM JESUS</a:t>
            </a:r>
            <a:endParaRPr lang="pt-BR" sz="8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67544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7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erlin Sans FB Demi" panose="020E0802020502020306" pitchFamily="34" charset="0"/>
              </a:rPr>
              <a:t>!</a:t>
            </a:r>
            <a:endParaRPr lang="pt-BR" sz="28700" dirty="0">
              <a:solidFill>
                <a:srgbClr val="00B0F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7160" y="-27384"/>
            <a:ext cx="90113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APRENDEMOS TAMBÉM QUE...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-201216" y="3222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erlin Sans FB Demi" panose="020E0802020502020306" pitchFamily="34" charset="0"/>
              </a:rPr>
              <a:t>SÓ TEM VIDA ETERNA QUEM TEM JESUS</a:t>
            </a:r>
            <a:endParaRPr lang="pt-BR" sz="88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4888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7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erlin Sans FB Demi" panose="020E0802020502020306" pitchFamily="34" charset="0"/>
              </a:rPr>
              <a:t>!</a:t>
            </a:r>
            <a:endParaRPr lang="pt-BR" sz="28700" dirty="0">
              <a:solidFill>
                <a:srgbClr val="00B0F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9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2.bp.blogspot.com/-FdBlfV-zxPQ/T3BatFTwmyI/AAAAAAAAATE/jny-q9Voa64/s1600/CE_Voc%C3%AA-e-a-Ora%C3%A7%C3%A3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29" y="1368073"/>
            <a:ext cx="9119533" cy="4032448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-1332656" y="2420888"/>
            <a:ext cx="928903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Impact" panose="020B0806030902050204" pitchFamily="34" charset="0"/>
              </a:rPr>
              <a:t>VAMOS </a:t>
            </a:r>
          </a:p>
          <a:p>
            <a:r>
              <a:rPr lang="pt-BR" sz="960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Impact" panose="020B0806030902050204" pitchFamily="34" charset="0"/>
              </a:rPr>
              <a:t>ORAR!</a:t>
            </a:r>
            <a:endParaRPr lang="pt-BR" sz="9600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sz="6600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PARA A PRÓXIMA AULA:</a:t>
            </a:r>
            <a:endParaRPr lang="pt-BR" sz="660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2050" name="Picture 2" descr="C:\Users\Rodrigo\AppData\Local\Microsoft\Windows\Temporary Internet Files\Content.IE5\9T2H29Z2\book-158814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56895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259632" y="2574032"/>
            <a:ext cx="7272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23875" indent="-523875" algn="l">
              <a:buFont typeface="+mj-lt"/>
              <a:buAutoNum type="arabicPeriod"/>
            </a:pPr>
            <a:r>
              <a:rPr lang="pt-BR" sz="60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Leia 1 João </a:t>
            </a:r>
            <a:r>
              <a:rPr lang="pt-BR" sz="60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5:13-21</a:t>
            </a:r>
            <a:endParaRPr lang="pt-BR" sz="6000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31640" y="3654152"/>
            <a:ext cx="6480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0225" indent="-530225" algn="l">
              <a:buFont typeface="+mj-lt"/>
              <a:buAutoNum type="arabicPeriod" startAt="2"/>
            </a:pPr>
            <a:r>
              <a:rPr lang="pt-BR" sz="4000" b="1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Faça as tarefas de casa.</a:t>
            </a:r>
            <a:endParaRPr lang="pt-BR" sz="4000" b="1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8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 de texto 1"/>
          <p:cNvSpPr txBox="1"/>
          <p:nvPr/>
        </p:nvSpPr>
        <p:spPr>
          <a:xfrm>
            <a:off x="35496" y="44624"/>
            <a:ext cx="8280920" cy="374666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7200" b="1" dirty="0">
                <a:ln w="28575" cap="flat" cmpd="sng" algn="ctr">
                  <a:solidFill>
                    <a:srgbClr val="FFFFFF"/>
                  </a:solidFill>
                  <a:prstDash val="solid"/>
                  <a:miter lim="0"/>
                </a:ln>
                <a:effectLst>
                  <a:glow rad="50800">
                    <a:schemeClr val="tx1"/>
                  </a:glow>
                </a:effectLst>
                <a:latin typeface="Calibri"/>
                <a:ea typeface="Calibri"/>
                <a:cs typeface="Times New Roman"/>
              </a:rPr>
              <a:t>       </a:t>
            </a:r>
            <a:r>
              <a:rPr lang="pt-BR" sz="9600" b="1" u="sng" dirty="0">
                <a:ln w="28575" cap="flat" cmpd="sng" algn="ctr">
                  <a:solidFill>
                    <a:srgbClr val="FFFFFF"/>
                  </a:solidFill>
                  <a:prstDash val="solid"/>
                  <a:miter lim="0"/>
                </a:ln>
                <a:effectLst>
                  <a:glow rad="50800">
                    <a:schemeClr val="tx1"/>
                  </a:glow>
                </a:effectLst>
                <a:latin typeface="Berlin Sans FB Demi" panose="020E0802020502020306" pitchFamily="34" charset="0"/>
                <a:ea typeface="Calibri"/>
                <a:cs typeface="Times New Roman"/>
              </a:rPr>
              <a:t>1 João</a:t>
            </a:r>
            <a:endParaRPr lang="pt-BR" sz="2800" b="1" dirty="0">
              <a:ln w="28575" cap="flat" cmpd="sng" algn="ctr">
                <a:solidFill>
                  <a:srgbClr val="FFFFFF"/>
                </a:solidFill>
                <a:prstDash val="solid"/>
                <a:miter lim="0"/>
              </a:ln>
              <a:effectLst/>
              <a:latin typeface="Berlin Sans FB Demi" panose="020E0802020502020306" pitchFamily="34" charset="0"/>
              <a:ea typeface="Calibri"/>
              <a:cs typeface="Times New Roman"/>
            </a:endParaRPr>
          </a:p>
          <a:p>
            <a:pPr marR="1292225" algn="ctr">
              <a:lnSpc>
                <a:spcPct val="115000"/>
              </a:lnSpc>
              <a:spcAft>
                <a:spcPts val="1000"/>
              </a:spcAft>
            </a:pPr>
            <a:r>
              <a:rPr lang="pt-BR" sz="4800" b="1" dirty="0">
                <a:ln w="19050" cap="flat" cmpd="sng" algn="ctr">
                  <a:solidFill>
                    <a:schemeClr val="tx1"/>
                  </a:solidFill>
                  <a:prstDash val="solid"/>
                  <a:miter lim="0"/>
                </a:ln>
                <a:solidFill>
                  <a:srgbClr val="FFFF00"/>
                </a:solidFill>
                <a:effectLst>
                  <a:glow rad="139700">
                    <a:schemeClr val="tx1"/>
                  </a:glow>
                </a:effectLst>
                <a:latin typeface="Calibri"/>
                <a:ea typeface="Calibri"/>
                <a:cs typeface="Times New Roman"/>
              </a:rPr>
              <a:t>A Diferença entre o Falso </a:t>
            </a:r>
            <a:endParaRPr lang="pt-BR" sz="4800" b="1" dirty="0" smtClean="0">
              <a:ln w="19050" cap="flat" cmpd="sng" algn="ctr">
                <a:solidFill>
                  <a:schemeClr val="tx1"/>
                </a:solidFill>
                <a:prstDash val="solid"/>
                <a:miter lim="0"/>
              </a:ln>
              <a:solidFill>
                <a:srgbClr val="FFFF00"/>
              </a:solidFill>
              <a:effectLst>
                <a:glow rad="139700">
                  <a:schemeClr val="tx1"/>
                </a:glow>
              </a:effectLst>
              <a:latin typeface="Calibri"/>
              <a:ea typeface="Calibri"/>
              <a:cs typeface="Times New Roman"/>
            </a:endParaRPr>
          </a:p>
          <a:p>
            <a:pPr marR="1292225" algn="ctr">
              <a:lnSpc>
                <a:spcPct val="115000"/>
              </a:lnSpc>
              <a:spcAft>
                <a:spcPts val="1000"/>
              </a:spcAft>
            </a:pPr>
            <a:r>
              <a:rPr lang="pt-BR" sz="4800" b="1" dirty="0" smtClean="0">
                <a:ln w="19050" cap="flat" cmpd="sng" algn="ctr">
                  <a:solidFill>
                    <a:schemeClr val="tx1"/>
                  </a:solidFill>
                  <a:prstDash val="solid"/>
                  <a:miter lim="0"/>
                </a:ln>
                <a:solidFill>
                  <a:srgbClr val="FFFF00"/>
                </a:solidFill>
                <a:effectLst>
                  <a:glow rad="139700">
                    <a:schemeClr val="tx1"/>
                  </a:glow>
                </a:effectLst>
                <a:latin typeface="Calibri"/>
                <a:ea typeface="Calibri"/>
                <a:cs typeface="Times New Roman"/>
              </a:rPr>
              <a:t>e </a:t>
            </a:r>
            <a:r>
              <a:rPr lang="pt-BR" sz="4800" b="1" dirty="0">
                <a:ln w="19050" cap="flat" cmpd="sng" algn="ctr">
                  <a:solidFill>
                    <a:schemeClr val="tx1"/>
                  </a:solidFill>
                  <a:prstDash val="solid"/>
                  <a:miter lim="0"/>
                </a:ln>
                <a:solidFill>
                  <a:srgbClr val="FFFF00"/>
                </a:solidFill>
                <a:effectLst>
                  <a:glow rad="139700">
                    <a:schemeClr val="tx1"/>
                  </a:glow>
                </a:effectLst>
                <a:latin typeface="Calibri"/>
                <a:ea typeface="Calibri"/>
                <a:cs typeface="Times New Roman"/>
              </a:rPr>
              <a:t>o Verdadeiro Cristão!</a:t>
            </a:r>
            <a:endParaRPr lang="pt-BR" sz="2000" dirty="0">
              <a:ln w="19050" cap="flat" cmpd="sng" algn="ctr">
                <a:solidFill>
                  <a:schemeClr val="tx1"/>
                </a:solidFill>
                <a:prstDash val="solid"/>
                <a:miter lim="0"/>
              </a:ln>
              <a:solidFill>
                <a:srgbClr val="FFFF00"/>
              </a:solidFill>
              <a:effectLst>
                <a:glow rad="139700">
                  <a:schemeClr val="tx1"/>
                </a:glo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98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71600" y="3510136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O apóstolo João descreve</a:t>
            </a:r>
            <a:r>
              <a:rPr lang="pt-BR" sz="6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8 Características que </a:t>
            </a:r>
            <a:r>
              <a:rPr lang="pt-BR" sz="6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identificam </a:t>
            </a:r>
            <a:r>
              <a:rPr lang="pt-BR" sz="6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o Verdadeiro Cristão.</a:t>
            </a:r>
          </a:p>
          <a:p>
            <a:r>
              <a:rPr lang="pt-BR" sz="6000" dirty="0" err="1" smtClean="0"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Vc</a:t>
            </a:r>
            <a:r>
              <a:rPr lang="pt-BR" sz="6000" dirty="0" smtClean="0">
                <a:solidFill>
                  <a:srgbClr val="0070C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 se encaixa nelas?</a:t>
            </a:r>
            <a:endParaRPr lang="pt-BR" sz="6000" dirty="0">
              <a:solidFill>
                <a:srgbClr val="0070C0"/>
              </a:solidFill>
              <a:effectLst>
                <a:glow rad="127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Seta para a direita listrada 8"/>
          <p:cNvSpPr/>
          <p:nvPr/>
        </p:nvSpPr>
        <p:spPr>
          <a:xfrm>
            <a:off x="35496" y="3424815"/>
            <a:ext cx="1152128" cy="1300329"/>
          </a:xfrm>
          <a:prstGeom prst="stripedRightArrow">
            <a:avLst>
              <a:gd name="adj1" fmla="val 50000"/>
              <a:gd name="adj2" fmla="val 88232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u="sng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RECAPITULAÇÃO:</a:t>
            </a:r>
            <a:endParaRPr lang="pt-BR" sz="7200" u="sng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ta para a direita 19"/>
          <p:cNvSpPr/>
          <p:nvPr/>
        </p:nvSpPr>
        <p:spPr>
          <a:xfrm>
            <a:off x="107504" y="5445224"/>
            <a:ext cx="1080118" cy="58519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Arial Black" panose="020B0A04020102020204" pitchFamily="34" charset="0"/>
              </a:rPr>
              <a:t>2:18-26</a:t>
            </a:r>
            <a:endParaRPr lang="pt-BR" sz="1400" b="1" dirty="0">
              <a:latin typeface="Arial Black" panose="020B0A040201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08520" y="-90264"/>
            <a:ext cx="9361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 Verdadeiro Cristão: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107504" y="1043608"/>
            <a:ext cx="1080120" cy="58519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 Black" panose="020B0A04020102020204" pitchFamily="34" charset="0"/>
              </a:rPr>
              <a:t>1:1-4</a:t>
            </a:r>
            <a:endParaRPr lang="pt-BR" b="1" dirty="0">
              <a:latin typeface="Arial Black" panose="020B0A04020102020204" pitchFamily="34" charset="0"/>
            </a:endParaRPr>
          </a:p>
        </p:txBody>
      </p:sp>
      <p:sp>
        <p:nvSpPr>
          <p:cNvPr id="14" name="Seta para a direita 13"/>
          <p:cNvSpPr/>
          <p:nvPr/>
        </p:nvSpPr>
        <p:spPr>
          <a:xfrm>
            <a:off x="125660" y="1691680"/>
            <a:ext cx="1061963" cy="58519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 Black" panose="020B0A04020102020204" pitchFamily="34" charset="0"/>
              </a:rPr>
              <a:t>1:5-7</a:t>
            </a:r>
            <a:endParaRPr lang="pt-BR" b="1" dirty="0">
              <a:latin typeface="Arial Black" panose="020B0A04020102020204" pitchFamily="34" charset="0"/>
            </a:endParaRPr>
          </a:p>
        </p:txBody>
      </p:sp>
      <p:sp>
        <p:nvSpPr>
          <p:cNvPr id="15" name="Seta para a direita 14"/>
          <p:cNvSpPr/>
          <p:nvPr/>
        </p:nvSpPr>
        <p:spPr>
          <a:xfrm>
            <a:off x="107503" y="2339752"/>
            <a:ext cx="1080119" cy="58519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 Black" panose="020B0A04020102020204" pitchFamily="34" charset="0"/>
              </a:rPr>
              <a:t>1:8-2:2</a:t>
            </a:r>
            <a:endParaRPr lang="pt-BR" sz="1600" b="1" dirty="0">
              <a:latin typeface="Arial Black" panose="020B0A04020102020204" pitchFamily="34" charset="0"/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107504" y="3050704"/>
            <a:ext cx="1080118" cy="58519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 Black" panose="020B0A04020102020204" pitchFamily="34" charset="0"/>
              </a:rPr>
              <a:t>2:3-6</a:t>
            </a:r>
            <a:endParaRPr lang="pt-BR" b="1" dirty="0">
              <a:latin typeface="Arial Black" panose="020B0A04020102020204" pitchFamily="34" charset="0"/>
            </a:endParaRPr>
          </a:p>
        </p:txBody>
      </p:sp>
      <p:sp>
        <p:nvSpPr>
          <p:cNvPr id="17" name="Seta para a direita 16"/>
          <p:cNvSpPr/>
          <p:nvPr/>
        </p:nvSpPr>
        <p:spPr>
          <a:xfrm>
            <a:off x="107504" y="3861048"/>
            <a:ext cx="1224136" cy="58519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Arial Black" panose="020B0A04020102020204" pitchFamily="34" charset="0"/>
              </a:rPr>
              <a:t>2:7-11</a:t>
            </a:r>
            <a:endParaRPr lang="pt-BR" sz="1600" b="1" dirty="0">
              <a:latin typeface="Arial Black" panose="020B0A04020102020204" pitchFamily="34" charset="0"/>
            </a:endParaRPr>
          </a:p>
        </p:txBody>
      </p:sp>
      <p:sp>
        <p:nvSpPr>
          <p:cNvPr id="18" name="Seta para a direita 17"/>
          <p:cNvSpPr/>
          <p:nvPr/>
        </p:nvSpPr>
        <p:spPr>
          <a:xfrm>
            <a:off x="107504" y="4644008"/>
            <a:ext cx="1080118" cy="58519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50" b="1" dirty="0" smtClean="0">
                <a:latin typeface="Arial Black" panose="020B0A04020102020204" pitchFamily="34" charset="0"/>
              </a:rPr>
              <a:t>2:12-17</a:t>
            </a:r>
            <a:endParaRPr lang="pt-BR" sz="1450" b="1" dirty="0">
              <a:latin typeface="Arial Black" panose="020B0A04020102020204" pitchFamily="34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374848" y="5166320"/>
            <a:ext cx="8805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300" spc="-18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PERSEVERA </a:t>
            </a:r>
            <a:r>
              <a:rPr lang="pt-BR" sz="3300" spc="-180" dirty="0" smtClean="0">
                <a:solidFill>
                  <a:srgbClr val="FFFF00"/>
                </a:solidFill>
                <a:effectLst/>
                <a:latin typeface="Berlin Sans FB Demi" panose="020E0802020502020306" pitchFamily="34" charset="0"/>
              </a:rPr>
              <a:t>NA DOUTRINA E NA COMUNHÃO!</a:t>
            </a:r>
            <a:endParaRPr lang="pt-BR" sz="3300" spc="-180" dirty="0">
              <a:solidFill>
                <a:srgbClr val="FFFF00"/>
              </a:soli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21" name="Seta para a direita 20"/>
          <p:cNvSpPr/>
          <p:nvPr/>
        </p:nvSpPr>
        <p:spPr>
          <a:xfrm>
            <a:off x="107504" y="6165304"/>
            <a:ext cx="1224136" cy="58519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Arial Black" panose="020B0A04020102020204" pitchFamily="34" charset="0"/>
              </a:rPr>
              <a:t>2:27-3:3</a:t>
            </a:r>
            <a:endParaRPr lang="pt-BR" sz="1400" b="1" dirty="0">
              <a:latin typeface="Arial Black" panose="020B0A04020102020204" pitchFamily="34" charset="0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230832" y="5886400"/>
            <a:ext cx="8805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ESPERA </a:t>
            </a:r>
            <a:r>
              <a:rPr lang="pt-BR" sz="4600" dirty="0" smtClean="0">
                <a:solidFill>
                  <a:srgbClr val="FFFF00"/>
                </a:solidFill>
                <a:effectLst/>
                <a:latin typeface="Berlin Sans FB Demi" panose="020E0802020502020306" pitchFamily="34" charset="0"/>
              </a:rPr>
              <a:t>A VOLTA DE CRISTO!</a:t>
            </a:r>
            <a:endParaRPr lang="pt-BR" sz="4600" dirty="0">
              <a:solidFill>
                <a:srgbClr val="FFFF00"/>
              </a:soli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108520" y="764704"/>
            <a:ext cx="92377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500" spc="-15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SABE EXATAMENTE</a:t>
            </a:r>
            <a:r>
              <a:rPr lang="pt-BR" sz="3500" spc="-15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Berlin Sans FB Demi" panose="020E0802020502020306" pitchFamily="34" charset="0"/>
              </a:rPr>
              <a:t> </a:t>
            </a:r>
            <a:r>
              <a:rPr lang="pt-BR" sz="3500" spc="-150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QUEM É JESUS CRISTO!</a:t>
            </a:r>
            <a:endParaRPr lang="pt-BR" sz="3500" spc="-15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-108520" y="1412776"/>
            <a:ext cx="9145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VIVE EM </a:t>
            </a:r>
            <a:r>
              <a:rPr lang="pt-BR" sz="3600" dirty="0" smtClean="0">
                <a:solidFill>
                  <a:srgbClr val="FFFF00"/>
                </a:solidFill>
                <a:effectLst/>
                <a:latin typeface="Berlin Sans FB Demi" panose="020E0802020502020306" pitchFamily="34" charset="0"/>
              </a:rPr>
              <a:t>CONSTANTE SANTIFICAÇÃO!</a:t>
            </a:r>
            <a:endParaRPr lang="pt-BR" sz="3600" dirty="0">
              <a:solidFill>
                <a:srgbClr val="FFFF00"/>
              </a:soli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-108520" y="2060848"/>
            <a:ext cx="9217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1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RECONHECE</a:t>
            </a:r>
            <a:r>
              <a:rPr lang="pt-BR" sz="3100" dirty="0" smtClean="0">
                <a:solidFill>
                  <a:srgbClr val="FFFF00"/>
                </a:solidFill>
                <a:effectLst/>
                <a:latin typeface="Berlin Sans FB Demi" panose="020E0802020502020306" pitchFamily="34" charset="0"/>
              </a:rPr>
              <a:t>  SUA CONDIÇÃO DE PECADOR!</a:t>
            </a:r>
            <a:endParaRPr lang="pt-BR" sz="3100" dirty="0">
              <a:solidFill>
                <a:srgbClr val="FFFF00"/>
              </a:soli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5496" y="2780928"/>
            <a:ext cx="9073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3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OBEDECE </a:t>
            </a:r>
            <a:r>
              <a:rPr lang="pt-BR" sz="4300" dirty="0" smtClean="0">
                <a:solidFill>
                  <a:srgbClr val="FFFF00"/>
                </a:solidFill>
                <a:effectLst/>
                <a:latin typeface="Berlin Sans FB Demi" panose="020E0802020502020306" pitchFamily="34" charset="0"/>
              </a:rPr>
              <a:t>A PALAVRA DE DEUS!</a:t>
            </a:r>
            <a:endParaRPr lang="pt-BR" sz="4300" dirty="0">
              <a:solidFill>
                <a:srgbClr val="FFFF00"/>
              </a:soli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51520" y="4365104"/>
            <a:ext cx="8805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3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NÃO SE APEGA </a:t>
            </a:r>
            <a:r>
              <a:rPr lang="pt-BR" sz="4300" dirty="0" smtClean="0">
                <a:solidFill>
                  <a:srgbClr val="FFFF00"/>
                </a:solidFill>
                <a:effectLst/>
                <a:latin typeface="Berlin Sans FB Demi" panose="020E0802020502020306" pitchFamily="34" charset="0"/>
              </a:rPr>
              <a:t>A ESTE MUNDO!</a:t>
            </a:r>
            <a:endParaRPr lang="pt-BR" sz="4300" dirty="0">
              <a:solidFill>
                <a:srgbClr val="FFFF00"/>
              </a:soli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02840" y="3582144"/>
            <a:ext cx="8805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spc="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Berlin Sans FB Demi" panose="020E0802020502020306" pitchFamily="34" charset="0"/>
              </a:rPr>
              <a:t>AMA </a:t>
            </a:r>
            <a:r>
              <a:rPr lang="pt-BR" sz="5400" spc="600" dirty="0" smtClean="0">
                <a:solidFill>
                  <a:srgbClr val="FFFF00"/>
                </a:solidFill>
                <a:effectLst/>
                <a:latin typeface="Berlin Sans FB Demi" panose="020E0802020502020306" pitchFamily="34" charset="0"/>
              </a:rPr>
              <a:t>O PRÓXIMO!</a:t>
            </a:r>
            <a:endParaRPr lang="pt-BR" sz="4800" spc="600" dirty="0">
              <a:solidFill>
                <a:srgbClr val="FFFF00"/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 animBg="1"/>
      <p:bldP spid="22" grpId="0"/>
      <p:bldP spid="5" grpId="0"/>
      <p:bldP spid="8" grpId="0"/>
      <p:bldP spid="9" grpId="0"/>
      <p:bldP spid="10" grpId="0"/>
      <p:bldP spid="1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11560" y="3366120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As </a:t>
            </a:r>
            <a:r>
              <a:rPr lang="pt-BR" sz="6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8 Características do Verdadeiro Cristão podem ser unidas em 03 áreas básicas:</a:t>
            </a:r>
            <a:endParaRPr lang="pt-BR" sz="6000" dirty="0">
              <a:solidFill>
                <a:srgbClr val="0070C0"/>
              </a:solidFill>
              <a:effectLst>
                <a:glow rad="127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u="sng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RECAPITULAÇÃO:</a:t>
            </a:r>
            <a:endParaRPr lang="pt-BR" sz="7200" u="sng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0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75811173"/>
              </p:ext>
            </p:extLst>
          </p:nvPr>
        </p:nvGraphicFramePr>
        <p:xfrm>
          <a:off x="683568" y="188640"/>
          <a:ext cx="76200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339752" y="0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O VERDADEIRO CRISTÃO: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716016" y="2636912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Ele é Deus!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55976" y="321297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Ele é homem!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-396552" y="2853443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D60093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Aprendendo da Palavra;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D60093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-972616" y="342950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D60093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Guardando a Palavra;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D60093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63688" y="2996952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Amando o próximo!</a:t>
            </a:r>
            <a:endParaRPr lang="pt-BR" sz="4400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75656" y="3573016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Ñ AMANDO</a:t>
            </a:r>
            <a:r>
              <a:rPr lang="pt-BR" sz="4000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 o mundo!</a:t>
            </a:r>
            <a:endParaRPr lang="pt-BR" sz="4000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108520" y="4027711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n>
                  <a:solidFill>
                    <a:schemeClr val="tx1"/>
                  </a:solidFill>
                </a:ln>
                <a:solidFill>
                  <a:srgbClr val="D60093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Praticando a Palavra!</a:t>
            </a:r>
            <a:endParaRPr lang="pt-BR" sz="4400" dirty="0">
              <a:ln>
                <a:solidFill>
                  <a:schemeClr val="tx1"/>
                </a:solidFill>
              </a:ln>
              <a:solidFill>
                <a:srgbClr val="D60093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355976" y="378904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Ele é Senhor!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355976" y="4365104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Ele é Salvador!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763688" y="4027711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0">
                    <a:schemeClr val="bg1"/>
                  </a:glow>
                </a:effectLst>
                <a:latin typeface="Britannic Bold" panose="020B0903060703020204" pitchFamily="34" charset="0"/>
              </a:rPr>
              <a:t>Amando os irmãos!</a:t>
            </a:r>
            <a:endParaRPr lang="pt-BR" sz="4400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0">
                  <a:schemeClr val="bg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71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  <p:bldP spid="5" grpId="0"/>
      <p:bldP spid="5" grpId="1"/>
      <p:bldP spid="6" grpId="0"/>
      <p:bldP spid="6" grpId="1"/>
      <p:bldP spid="7" grpId="0"/>
      <p:bldP spid="8" grpId="0"/>
      <p:bldP spid="9" grpId="0"/>
      <p:bldP spid="9" grpId="1"/>
      <p:bldP spid="10" grpId="0"/>
      <p:bldP spid="10" grpId="1"/>
      <p:bldP spid="12" grpId="0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drigo\AppData\Local\Microsoft\Windows\Temporary Internet Files\Content.IE5\9T2H29Z2\book-158814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39" y="1277888"/>
            <a:ext cx="6480721" cy="1143000"/>
          </a:xfrm>
        </p:spPr>
        <p:txBody>
          <a:bodyPr>
            <a:noAutofit/>
          </a:bodyPr>
          <a:lstStyle/>
          <a:p>
            <a:r>
              <a:rPr lang="pt-BR" sz="7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54000">
                    <a:schemeClr val="tx1"/>
                  </a:glow>
                </a:effectLst>
                <a:latin typeface="Berlin Sans FB Demi" panose="020E0802020502020306" pitchFamily="34" charset="0"/>
              </a:rPr>
              <a:t>LEITURA BÍBLICA:</a:t>
            </a:r>
            <a:endParaRPr lang="pt-BR" sz="72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254000">
                  <a:schemeClr val="tx1"/>
                </a:glo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0" y="423021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1200" dirty="0" smtClean="0">
                <a:ln w="381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54000">
                    <a:schemeClr val="bg1"/>
                  </a:glow>
                </a:effectLst>
                <a:latin typeface="Berlin Sans FB Demi" panose="020E0802020502020306" pitchFamily="34" charset="0"/>
              </a:rPr>
              <a:t>1 João 5:6-12</a:t>
            </a:r>
            <a:endParaRPr lang="pt-BR" sz="11200" dirty="0">
              <a:ln w="38100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54000">
                  <a:schemeClr val="bg1"/>
                </a:glo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2.bp.blogspot.com/-FdBlfV-zxPQ/T3BatFTwmyI/AAAAAAAAATE/jny-q9Voa64/s1600/CE_Voc%C3%AA-e-a-Ora%C3%A7%C3%A3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29" y="1368073"/>
            <a:ext cx="9119533" cy="4032448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-1332656" y="2420888"/>
            <a:ext cx="928903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Impact" panose="020B0806030902050204" pitchFamily="34" charset="0"/>
              </a:rPr>
              <a:t>VAMOS </a:t>
            </a:r>
          </a:p>
          <a:p>
            <a:r>
              <a:rPr lang="pt-BR" sz="960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Impact" panose="020B0806030902050204" pitchFamily="34" charset="0"/>
              </a:rPr>
              <a:t>ORAR!</a:t>
            </a:r>
            <a:endParaRPr lang="pt-BR" sz="9600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0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51520" y="62068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>
              <a:buFont typeface="+mj-lt"/>
              <a:buAutoNum type="arabicPeriod"/>
            </a:pPr>
            <a:r>
              <a:rPr lang="pt-BR" b="1" dirty="0">
                <a:solidFill>
                  <a:srgbClr val="FFFF00"/>
                </a:solidFill>
              </a:rPr>
              <a:t>Quantas vezes aparece a palavra TESTEMUNHO no trecho do cap. 5:6-12?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51520" y="2646040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Testemunho = 8x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51520" y="3510136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Testificam = 1x</a:t>
            </a:r>
            <a:endParaRPr lang="pt-BR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5734</TotalTime>
  <Words>824</Words>
  <Application>Microsoft Office PowerPoint</Application>
  <PresentationFormat>Apresentação na tela (4:3)</PresentationFormat>
  <Paragraphs>150</Paragraphs>
  <Slides>29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LEITURA BÍBLICA:</vt:lpstr>
      <vt:lpstr>Apresentação do PowerPoint</vt:lpstr>
      <vt:lpstr>Apresentação do PowerPoint</vt:lpstr>
      <vt:lpstr>TEMA CENTRAL DA PASSAGEM: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Hoje, aprendemos que</vt:lpstr>
      <vt:lpstr>Apresentação do PowerPoint</vt:lpstr>
      <vt:lpstr>Apresentação do PowerPoint</vt:lpstr>
      <vt:lpstr>Apresentação do PowerPoint</vt:lpstr>
      <vt:lpstr>PARA A PRÓXIMA AULA: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Rodrigo</cp:lastModifiedBy>
  <cp:revision>348</cp:revision>
  <dcterms:created xsi:type="dcterms:W3CDTF">2016-02-02T12:26:53Z</dcterms:created>
  <dcterms:modified xsi:type="dcterms:W3CDTF">2016-05-18T20:42:40Z</dcterms:modified>
</cp:coreProperties>
</file>