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sldIdLst>
    <p:sldId id="262" r:id="rId3"/>
    <p:sldId id="313" r:id="rId4"/>
    <p:sldId id="395" r:id="rId5"/>
    <p:sldId id="399" r:id="rId6"/>
    <p:sldId id="385" r:id="rId7"/>
    <p:sldId id="400" r:id="rId8"/>
    <p:sldId id="421" r:id="rId9"/>
    <p:sldId id="422" r:id="rId10"/>
    <p:sldId id="423" r:id="rId11"/>
    <p:sldId id="407" r:id="rId12"/>
    <p:sldId id="323" r:id="rId13"/>
    <p:sldId id="424" r:id="rId14"/>
    <p:sldId id="322" r:id="rId15"/>
    <p:sldId id="305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993300"/>
    <a:srgbClr val="9933FF"/>
    <a:srgbClr val="5F5F5F"/>
    <a:srgbClr val="666699"/>
    <a:srgbClr val="663300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6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49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1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31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2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6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1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0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45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57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9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60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40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17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09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88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3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1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7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8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7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D6E154CD-BC68-414D-90AA-714977ED5D3B}"/>
              </a:ext>
            </a:extLst>
          </p:cNvPr>
          <p:cNvSpPr txBox="1">
            <a:spLocks/>
          </p:cNvSpPr>
          <p:nvPr/>
        </p:nvSpPr>
        <p:spPr>
          <a:xfrm>
            <a:off x="7934632" y="1"/>
            <a:ext cx="41302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8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Lição</a:t>
            </a:r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04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06761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MORTE DE ELI E DE SUA NORA:</a:t>
            </a:r>
            <a:r>
              <a:rPr lang="pt-BR" sz="60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60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60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753032" y="1778142"/>
            <a:ext cx="953396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TEMOR DE ELI – v. 13;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323627" y="687228"/>
            <a:ext cx="2743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</a:t>
            </a:r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12-22</a:t>
            </a:r>
            <a:endParaRPr lang="pt-BR" sz="4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578221" y="2853902"/>
            <a:ext cx="1103126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SAÚDE DE ELI – v. 15 e 18;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730621" y="3961039"/>
            <a:ext cx="1125967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TRISTEZA DE ELI – v. 13, 18;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672353" y="5095070"/>
            <a:ext cx="1151068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58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MAIS UM DESASTRE – v. 19-22.</a:t>
            </a:r>
            <a:endParaRPr lang="pt-BR" sz="58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224853" y="370837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HOJE APRENDEMOS: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337880" y="1722905"/>
            <a:ext cx="11589660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2000"/>
              </a:lnSpc>
            </a:pPr>
            <a:r>
              <a:rPr lang="pt-BR" sz="115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Deus </a:t>
            </a:r>
            <a:r>
              <a:rPr lang="pt-BR" sz="11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cumpre fielmente as suas palavras!</a:t>
            </a:r>
            <a:endParaRPr lang="pt-BR" sz="115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72367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47485" y="988853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Observe que Deus cumpre </a:t>
            </a:r>
            <a:r>
              <a:rPr lang="pt-BR" sz="6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tudo aquilo que Ele promete.</a:t>
            </a:r>
            <a:endParaRPr lang="pt-BR" sz="6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031750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3945287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Dê ouvidos à voz de Deus e submeta-se ao Deus Todo Poderoso!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1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539E661-54F3-48C1-B77C-B22741221A80}"/>
              </a:ext>
            </a:extLst>
          </p:cNvPr>
          <p:cNvSpPr txBox="1">
            <a:spLocks/>
          </p:cNvSpPr>
          <p:nvPr/>
        </p:nvSpPr>
        <p:spPr>
          <a:xfrm>
            <a:off x="415323" y="5332918"/>
            <a:ext cx="1145282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dirty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Berlin Sans FB Demi" panose="020E0802020502020306" pitchFamily="34" charset="0"/>
              </a:rPr>
              <a:t>VAMOS ORAR!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A8A7310D-928B-4C36-AF6E-F2871CEF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89" y="431902"/>
            <a:ext cx="8867775" cy="53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9443E2B-C355-47B9-A671-638C14E1D0B3}"/>
              </a:ext>
            </a:extLst>
          </p:cNvPr>
          <p:cNvSpPr txBox="1">
            <a:spLocks/>
          </p:cNvSpPr>
          <p:nvPr/>
        </p:nvSpPr>
        <p:spPr>
          <a:xfrm>
            <a:off x="224853" y="356089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" panose="020E0602020502020306" pitchFamily="34" charset="0"/>
              </a:rPr>
              <a:t>PRÓXIMO DOMINGO: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EB11590-E0F6-47A6-831D-E14C707C60BF}"/>
              </a:ext>
            </a:extLst>
          </p:cNvPr>
          <p:cNvSpPr txBox="1">
            <a:spLocks/>
          </p:cNvSpPr>
          <p:nvPr/>
        </p:nvSpPr>
        <p:spPr>
          <a:xfrm>
            <a:off x="122904" y="3024297"/>
            <a:ext cx="1193144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cap="none" dirty="0">
                <a:latin typeface="Berlin Sans FB Demi" panose="020E0802020502020306" pitchFamily="34" charset="0"/>
              </a:rPr>
              <a:t>1Samuel </a:t>
            </a:r>
            <a:r>
              <a:rPr lang="pt-BR" sz="8800" b="1" cap="none" dirty="0" smtClean="0">
                <a:latin typeface="Berlin Sans FB Demi" panose="020E0802020502020306" pitchFamily="34" charset="0"/>
              </a:rPr>
              <a:t>capítulos </a:t>
            </a:r>
            <a:r>
              <a:rPr lang="pt-BR" sz="8800" b="1" cap="none" dirty="0" smtClean="0">
                <a:latin typeface="Berlin Sans FB Demi" panose="020E0802020502020306" pitchFamily="34" charset="0"/>
              </a:rPr>
              <a:t>5-6</a:t>
            </a:r>
            <a:endParaRPr lang="pt-BR" sz="8800" b="1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710" y="425084"/>
            <a:ext cx="11300790" cy="1325563"/>
          </a:xfrm>
        </p:spPr>
        <p:txBody>
          <a:bodyPr>
            <a:noAutofit/>
          </a:bodyPr>
          <a:lstStyle/>
          <a:p>
            <a:pPr marL="857250" marR="0" indent="-857250" rtl="0">
              <a:buFont typeface="Wingdings" panose="05000000000000000000" pitchFamily="2" charset="2"/>
              <a:buChar char="ü"/>
            </a:pP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Leitura </a:t>
            </a:r>
            <a:r>
              <a:rPr lang="pt-BR" sz="8800" b="1" cap="none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B</a:t>
            </a: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íblica:</a:t>
            </a:r>
            <a:endParaRPr lang="pt-BR" sz="8000" b="0" i="1" u="none" strike="noStrike" baseline="0" dirty="0">
              <a:ln w="9525"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Resultado de imagem para leitura bí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29" y="4693298"/>
            <a:ext cx="3910271" cy="21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FE951A6-A9EB-48D4-9CD9-FA05784DA2EA}"/>
              </a:ext>
            </a:extLst>
          </p:cNvPr>
          <p:cNvSpPr txBox="1">
            <a:spLocks/>
          </p:cNvSpPr>
          <p:nvPr/>
        </p:nvSpPr>
        <p:spPr>
          <a:xfrm>
            <a:off x="1453464" y="1918216"/>
            <a:ext cx="9614586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cap="none" dirty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 Samuel </a:t>
            </a:r>
            <a:r>
              <a:rPr lang="pt-BR" sz="9600" b="1" cap="none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4:1-22</a:t>
            </a:r>
            <a:endParaRPr lang="pt-BR" sz="9600" b="1" i="1" dirty="0">
              <a:ln w="38100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111004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9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Lição </a:t>
            </a:r>
            <a:r>
              <a:rPr lang="pt-BR" sz="6900" b="1" cap="none" dirty="0" smtClean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04:</a:t>
            </a:r>
            <a:endParaRPr lang="pt-BR" sz="69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03241" y="1196786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72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O </a:t>
            </a: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juízo de Deus sobre Eli, sua família e o povo de Israel!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75379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9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Ideia Central:</a:t>
            </a:r>
            <a:endParaRPr lang="pt-BR" sz="69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38636" y="4829162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72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Deus </a:t>
            </a: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cumpre fielmente as suas palavras!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72367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47485" y="988853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Observe que Deus cumpre </a:t>
            </a:r>
            <a:r>
              <a:rPr lang="pt-BR" sz="6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tudo aquilo que Ele promete.</a:t>
            </a:r>
            <a:endParaRPr lang="pt-BR" sz="6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031750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3945287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Dê ouvidos à voz de Deus e submeta-se ao Deus Todo Poderoso!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733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BATALHA CONTRA OS FILISTEUS:</a:t>
            </a:r>
            <a:r>
              <a:rPr lang="pt-BR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r>
              <a:rPr lang="pt-BR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= vv.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1-11</a:t>
            </a:r>
            <a:endParaRPr lang="pt-BR" sz="7200" b="0" i="1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-2148" y="3698984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MORTE DE ELI E DE SUA NORA: </a:t>
            </a:r>
          </a:p>
          <a:p>
            <a:pPr algn="ctr"/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= </a:t>
            </a:r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</a:t>
            </a:r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12-22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BATALHA CONTRA OS FILISTEUS:</a:t>
            </a:r>
            <a:r>
              <a:rPr lang="pt-BR" sz="6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6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6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70352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OS FILISTEUS E A ERA DOS JUÍZES;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907804" y="729273"/>
            <a:ext cx="21836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</a:t>
            </a:r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1-11</a:t>
            </a:r>
            <a:endParaRPr lang="pt-BR" sz="4800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36313" y="2628298"/>
            <a:ext cx="8519372" cy="18374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6500"/>
              </a:lnSpc>
            </a:pPr>
            <a:r>
              <a:rPr lang="pt-BR" sz="6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27000">
                    <a:srgbClr val="99CCFF"/>
                  </a:glow>
                </a:effectLst>
                <a:latin typeface="Berlin Sans FB Demi" panose="020E0802020502020306" pitchFamily="34" charset="0"/>
              </a:rPr>
              <a:t>PQ o Senhor causou a derrota dos judeus?</a:t>
            </a:r>
            <a:endParaRPr lang="pt-BR" sz="6000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27000">
                  <a:srgbClr val="99CCFF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640545" y="4521913"/>
            <a:ext cx="1045086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>
              <a:buFont typeface="Arial" pitchFamily="34" charset="0"/>
              <a:buChar char="•"/>
            </a:pPr>
            <a:r>
              <a:rPr lang="pt-BR" sz="51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Havia grande pecado em Israel!</a:t>
            </a:r>
            <a:endParaRPr lang="pt-BR" sz="51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631581" y="5440792"/>
            <a:ext cx="990599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 algn="just">
              <a:lnSpc>
                <a:spcPts val="5000"/>
              </a:lnSpc>
              <a:buFont typeface="Arial" pitchFamily="34" charset="0"/>
              <a:buChar char="•"/>
            </a:pPr>
            <a:r>
              <a:rPr lang="pt-BR" sz="51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pecado no meio do povo de Deus, levou todos à derrota!</a:t>
            </a:r>
            <a:endParaRPr lang="pt-BR" sz="51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BATALHA CONTRA OS FILISTEUS:</a:t>
            </a:r>
            <a:r>
              <a:rPr lang="pt-BR" sz="6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6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6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43458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4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PERDEMOS PQ NÃO LEVAMOS A ARCA!</a:t>
            </a:r>
            <a:endParaRPr lang="pt-BR" sz="46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907804" y="715826"/>
            <a:ext cx="21836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</a:t>
            </a:r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1-11</a:t>
            </a:r>
            <a:endParaRPr lang="pt-BR" sz="4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425389" y="2289711"/>
            <a:ext cx="1066602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>
              <a:buFont typeface="Arial" pitchFamily="34" charset="0"/>
              <a:buChar char="•"/>
            </a:pPr>
            <a:r>
              <a:rPr lang="pt-BR" sz="51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Não basta orar antes de dirigir!</a:t>
            </a:r>
            <a:endParaRPr lang="pt-BR" sz="51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425388" y="3235484"/>
            <a:ext cx="1066602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 algn="just">
              <a:lnSpc>
                <a:spcPts val="5000"/>
              </a:lnSpc>
              <a:buFont typeface="Arial" pitchFamily="34" charset="0"/>
              <a:buChar char="•"/>
            </a:pPr>
            <a:r>
              <a:rPr lang="pt-BR" sz="4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Não basta ler a Bíblia todos os dias!</a:t>
            </a:r>
            <a:endParaRPr lang="pt-BR" sz="48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429871" y="4073681"/>
            <a:ext cx="1066602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 algn="just">
              <a:lnSpc>
                <a:spcPts val="5000"/>
              </a:lnSpc>
              <a:buFont typeface="Arial" pitchFamily="34" charset="0"/>
              <a:buChar char="•"/>
            </a:pPr>
            <a:r>
              <a:rPr lang="pt-BR" sz="51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Não basta vir a todas as reuniões!</a:t>
            </a:r>
            <a:endParaRPr lang="pt-BR" sz="51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591672" y="5207712"/>
            <a:ext cx="1121287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5000"/>
              </a:lnSpc>
            </a:pPr>
            <a:r>
              <a:rPr lang="pt-BR" sz="51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Era preciso obediência para receber a bênção e a vitória sobre os inimigos!</a:t>
            </a:r>
            <a:endParaRPr lang="pt-BR" sz="51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BATALHA CONTRA OS FILISTEUS:</a:t>
            </a:r>
            <a:r>
              <a:rPr lang="pt-BR" sz="6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6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6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46147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4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PERDEMOS PQ NÃO LEVAMOS A ARCA!</a:t>
            </a:r>
            <a:endParaRPr lang="pt-BR" sz="46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907804" y="715826"/>
            <a:ext cx="21836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</a:t>
            </a:r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1-11</a:t>
            </a:r>
            <a:endParaRPr lang="pt-BR" sz="48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429871" y="3818188"/>
            <a:ext cx="1066602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 algn="just">
              <a:lnSpc>
                <a:spcPts val="5000"/>
              </a:lnSpc>
              <a:buFont typeface="Arial" pitchFamily="34" charset="0"/>
              <a:buChar char="•"/>
            </a:pPr>
            <a:r>
              <a:rPr lang="pt-BR" sz="51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resultado não foi o esperado:</a:t>
            </a:r>
            <a:endParaRPr lang="pt-BR" sz="51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591672" y="2370395"/>
            <a:ext cx="1121287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5000"/>
              </a:lnSpc>
            </a:pPr>
            <a:r>
              <a:rPr lang="pt-BR" sz="51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Uma vida religiosa, porém, com um coração impuro, trará juízo de Deus!</a:t>
            </a:r>
            <a:endParaRPr lang="pt-BR" sz="51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2093259" y="4629491"/>
            <a:ext cx="1066602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 algn="just">
              <a:lnSpc>
                <a:spcPts val="5000"/>
              </a:lnSpc>
              <a:buFont typeface="Wingdings" pitchFamily="2" charset="2"/>
              <a:buChar char="Ø"/>
            </a:pPr>
            <a:r>
              <a:rPr lang="pt-BR" sz="48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Cerca de 30 mil soldados mortos!</a:t>
            </a:r>
            <a:endParaRPr lang="pt-BR" sz="4800" i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2097742" y="5319771"/>
            <a:ext cx="1066602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 algn="just">
              <a:lnSpc>
                <a:spcPts val="5000"/>
              </a:lnSpc>
              <a:buFont typeface="Wingdings" pitchFamily="2" charset="2"/>
              <a:buChar char="Ø"/>
            </a:pPr>
            <a:r>
              <a:rPr lang="pt-BR" sz="48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Arca da Aliança foi capturada!</a:t>
            </a:r>
            <a:endParaRPr lang="pt-BR" sz="4800" i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2088778" y="6010051"/>
            <a:ext cx="1066602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 algn="just">
              <a:lnSpc>
                <a:spcPts val="5000"/>
              </a:lnSpc>
              <a:buFont typeface="Wingdings" pitchFamily="2" charset="2"/>
              <a:buChar char="Ø"/>
            </a:pPr>
            <a:r>
              <a:rPr lang="pt-BR" sz="48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Os filhos de Eli foram mortos!</a:t>
            </a:r>
            <a:endParaRPr lang="pt-BR" sz="4800" i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0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BATALHA CONTRA OS FILISTEUS:</a:t>
            </a:r>
            <a:r>
              <a:rPr lang="pt-BR" sz="6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6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6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43458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48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PERDEMOS PORQUE O PECADO FOI NEGLIGENCIADO!</a:t>
            </a:r>
            <a:endParaRPr lang="pt-BR" sz="48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907804" y="715826"/>
            <a:ext cx="21836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</a:t>
            </a:r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1-11</a:t>
            </a:r>
            <a:endParaRPr lang="pt-BR" sz="48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411941" y="3235484"/>
            <a:ext cx="1066602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ts val="5000"/>
              </a:lnSpc>
            </a:pPr>
            <a:r>
              <a:rPr lang="pt-BR" sz="4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havia prometido matar os filhos de Eli (</a:t>
            </a:r>
            <a:r>
              <a:rPr lang="pt-BR" sz="48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Hofni</a:t>
            </a:r>
            <a:r>
              <a:rPr lang="pt-BR" sz="4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e </a:t>
            </a:r>
            <a:r>
              <a:rPr lang="pt-BR" sz="48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Fineias</a:t>
            </a:r>
            <a:r>
              <a:rPr lang="pt-BR" sz="4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) = 2:25, 34.</a:t>
            </a:r>
            <a:endParaRPr lang="pt-BR" sz="48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</TotalTime>
  <Words>382</Words>
  <Application>Microsoft Office PowerPoint</Application>
  <PresentationFormat>Personalizar</PresentationFormat>
  <Paragraphs>54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Tema do Office</vt:lpstr>
      <vt:lpstr>Cacho</vt:lpstr>
      <vt:lpstr>Apresentação do PowerPoint</vt:lpstr>
      <vt:lpstr>Leitura Bíblica:</vt:lpstr>
      <vt:lpstr>Apresentação do PowerPoint</vt:lpstr>
      <vt:lpstr>Apresentação do PowerPoint</vt:lpstr>
      <vt:lpstr>A BATALHA CONTRA OS FILISTEUS: = vv. 1-11</vt:lpstr>
      <vt:lpstr>A BATALHA CONTRA OS FILISTEUS: </vt:lpstr>
      <vt:lpstr>A BATALHA CONTRA OS FILISTEUS: </vt:lpstr>
      <vt:lpstr>A BATALHA CONTRA OS FILISTEUS: </vt:lpstr>
      <vt:lpstr>A BATALHA CONTRA OS FILISTEUS: </vt:lpstr>
      <vt:lpstr>A MORTE DE ELI E DE SUA NORA: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2017</dc:title>
  <dc:creator>Rodrigo</dc:creator>
  <cp:lastModifiedBy>Rodrigo</cp:lastModifiedBy>
  <cp:revision>296</cp:revision>
  <dcterms:created xsi:type="dcterms:W3CDTF">2017-02-01T18:13:48Z</dcterms:created>
  <dcterms:modified xsi:type="dcterms:W3CDTF">2018-05-27T18:21:21Z</dcterms:modified>
</cp:coreProperties>
</file>