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sldIdLst>
    <p:sldId id="262" r:id="rId3"/>
    <p:sldId id="436" r:id="rId4"/>
    <p:sldId id="437" r:id="rId5"/>
    <p:sldId id="313" r:id="rId6"/>
    <p:sldId id="395" r:id="rId7"/>
    <p:sldId id="399" r:id="rId8"/>
    <p:sldId id="385" r:id="rId9"/>
    <p:sldId id="400" r:id="rId10"/>
    <p:sldId id="438" r:id="rId11"/>
    <p:sldId id="439" r:id="rId12"/>
    <p:sldId id="440" r:id="rId13"/>
    <p:sldId id="323" r:id="rId14"/>
    <p:sldId id="441" r:id="rId15"/>
    <p:sldId id="322" r:id="rId16"/>
    <p:sldId id="305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993300"/>
    <a:srgbClr val="9933FF"/>
    <a:srgbClr val="5F5F5F"/>
    <a:srgbClr val="666699"/>
    <a:srgbClr val="663300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6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9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49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1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31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2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26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1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0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3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45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57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9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60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40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179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26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09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88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3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1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7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5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81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9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9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24/06/2018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7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D6E154CD-BC68-414D-90AA-714977ED5D3B}"/>
              </a:ext>
            </a:extLst>
          </p:cNvPr>
          <p:cNvSpPr txBox="1">
            <a:spLocks/>
          </p:cNvSpPr>
          <p:nvPr/>
        </p:nvSpPr>
        <p:spPr>
          <a:xfrm>
            <a:off x="7934632" y="1"/>
            <a:ext cx="41302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8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Lição</a:t>
            </a:r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08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647" y="-21500"/>
            <a:ext cx="9703558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6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CONDUZ SAMUEL:</a:t>
            </a:r>
            <a:endParaRPr lang="pt-BR" sz="72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33082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>
              <a:lnSpc>
                <a:spcPts val="6500"/>
              </a:lnSpc>
              <a:buFont typeface="+mj-lt"/>
              <a:buAutoNum type="arabicParenR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avisou Samuel um dia antes sobre a chegada de Saul;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655632" y="196161"/>
            <a:ext cx="2574744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1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15-17</a:t>
            </a:r>
            <a:endParaRPr lang="pt-BR" sz="51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272" y="321652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2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ordenou que Samuel ungisse </a:t>
            </a: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Saul como príncipe de Israel;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192" y="499303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3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confirmou à Samuel que Saul era o homem, assim que chegou!</a:t>
            </a:r>
            <a:endParaRPr lang="pt-BR" sz="51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Bisel 3"/>
          <p:cNvSpPr/>
          <p:nvPr/>
        </p:nvSpPr>
        <p:spPr>
          <a:xfrm>
            <a:off x="600505" y="1573026"/>
            <a:ext cx="11300344" cy="4612555"/>
          </a:xfrm>
          <a:prstGeom prst="beve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 smtClean="0"/>
              <a:t>Os planos de Deus são perfeitos e sempre se cumprem!</a:t>
            </a:r>
            <a:endParaRPr lang="pt-BR" sz="7200" b="1" dirty="0"/>
          </a:p>
        </p:txBody>
      </p:sp>
    </p:spTree>
    <p:extLst>
      <p:ext uri="{BB962C8B-B14F-4D97-AF65-F5344CB8AC3E}">
        <p14:creationId xmlns:p14="http://schemas.microsoft.com/office/powerpoint/2010/main" val="37102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  <p:bldP spid="10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4591" y="-21500"/>
            <a:ext cx="9703558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6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SUPREENDE SAUL:</a:t>
            </a:r>
            <a:endParaRPr lang="pt-BR" sz="72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31717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>
              <a:lnSpc>
                <a:spcPts val="6500"/>
              </a:lnSpc>
              <a:buFont typeface="+mj-lt"/>
              <a:buAutoNum type="arabicParenR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Saul é convocado para o jantar;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546448" y="182513"/>
            <a:ext cx="2693366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1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18-27</a:t>
            </a:r>
            <a:endParaRPr lang="pt-BR" sz="51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272" y="241129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2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Saul é confortado quanto às jumentas de seu pai;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192" y="426969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3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Saul é alvo de profecias!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34112" y="536380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4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Saul é honrado por Samuel!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224853" y="370837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HOJE APRENDEMOS: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38636" y="1678673"/>
            <a:ext cx="12226754" cy="4885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0000"/>
              </a:lnSpc>
            </a:pPr>
            <a:r>
              <a:rPr lang="pt-BR" sz="105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Nada foge ao cuidado e ao controle absoluto de Deus!</a:t>
            </a:r>
            <a:endParaRPr lang="pt-BR" sz="105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1029797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6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Perceba o cuidado e controle de Deus sobre Saul e Samuel!</a:t>
            </a:r>
            <a:endParaRPr lang="pt-BR" sz="6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2854326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095415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80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Deposite toda a sua confiança na soberania de Deus sobre sua vida!</a:t>
            </a:r>
            <a:endParaRPr lang="pt-BR" sz="8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5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539E661-54F3-48C1-B77C-B22741221A80}"/>
              </a:ext>
            </a:extLst>
          </p:cNvPr>
          <p:cNvSpPr txBox="1">
            <a:spLocks/>
          </p:cNvSpPr>
          <p:nvPr/>
        </p:nvSpPr>
        <p:spPr>
          <a:xfrm>
            <a:off x="415323" y="5332918"/>
            <a:ext cx="11452827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dirty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Berlin Sans FB Demi" panose="020E0802020502020306" pitchFamily="34" charset="0"/>
              </a:rPr>
              <a:t>VAMOS ORAR!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A8A7310D-928B-4C36-AF6E-F2871CEF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89" y="431902"/>
            <a:ext cx="8867775" cy="53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9443E2B-C355-47B9-A671-638C14E1D0B3}"/>
              </a:ext>
            </a:extLst>
          </p:cNvPr>
          <p:cNvSpPr txBox="1">
            <a:spLocks/>
          </p:cNvSpPr>
          <p:nvPr/>
        </p:nvSpPr>
        <p:spPr>
          <a:xfrm>
            <a:off x="224853" y="356089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" panose="020E0602020502020306" pitchFamily="34" charset="0"/>
              </a:rPr>
              <a:t>PRÓXIMO DOMINGO: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EB11590-E0F6-47A6-831D-E14C707C60BF}"/>
              </a:ext>
            </a:extLst>
          </p:cNvPr>
          <p:cNvSpPr txBox="1">
            <a:spLocks/>
          </p:cNvSpPr>
          <p:nvPr/>
        </p:nvSpPr>
        <p:spPr>
          <a:xfrm>
            <a:off x="122904" y="3024297"/>
            <a:ext cx="11931445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cap="none" dirty="0">
                <a:latin typeface="Berlin Sans FB Demi" panose="020E0802020502020306" pitchFamily="34" charset="0"/>
              </a:rPr>
              <a:t>1Samuel </a:t>
            </a:r>
            <a:r>
              <a:rPr lang="pt-BR" sz="8800" b="1" cap="none" smtClean="0">
                <a:latin typeface="Berlin Sans FB Demi" panose="020E0802020502020306" pitchFamily="34" charset="0"/>
              </a:rPr>
              <a:t>capítulo 10</a:t>
            </a:r>
            <a:endParaRPr lang="pt-BR" sz="8800" b="1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22829" y="156075"/>
            <a:ext cx="11928143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600" b="1" cap="non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Em 1 Samuel, </a:t>
            </a:r>
            <a:r>
              <a:rPr lang="pt-BR" sz="6600" b="1" cap="none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tx1"/>
                  </a:outerShdw>
                </a:effectLst>
                <a:latin typeface="Arial Rounded MT Bold" panose="020F0704030504030204" pitchFamily="34" charset="0"/>
              </a:rPr>
              <a:t>Deus reverte a situação caótica da nação:</a:t>
            </a:r>
            <a:endParaRPr lang="pt-BR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27000">
                  <a:schemeClr val="bg1"/>
                </a:glow>
                <a:outerShdw blurRad="50800" dist="50800" dir="5400000" algn="ctr" rotWithShape="0">
                  <a:schemeClr val="tx1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ECF86C7E-5947-459B-AA50-429F892BCBFA}"/>
              </a:ext>
            </a:extLst>
          </p:cNvPr>
          <p:cNvSpPr txBox="1">
            <a:spLocks/>
          </p:cNvSpPr>
          <p:nvPr/>
        </p:nvSpPr>
        <p:spPr>
          <a:xfrm>
            <a:off x="457195" y="2438625"/>
            <a:ext cx="1141525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4400" b="1" cap="none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Voltando </a:t>
            </a:r>
            <a:r>
              <a:rPr lang="pt-BR" sz="4400" b="1" cap="none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revelar sua Palavra à Israel!</a:t>
            </a:r>
            <a:endParaRPr lang="pt-BR" sz="4400" b="1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B225772C-7DA3-4A80-9459-F3B34209FE3C}"/>
              </a:ext>
            </a:extLst>
          </p:cNvPr>
          <p:cNvSpPr txBox="1">
            <a:spLocks/>
          </p:cNvSpPr>
          <p:nvPr/>
        </p:nvSpPr>
        <p:spPr>
          <a:xfrm>
            <a:off x="319548" y="3528980"/>
            <a:ext cx="1187245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4400" b="1" cap="none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Garantindo </a:t>
            </a:r>
            <a:r>
              <a:rPr lang="pt-BR" sz="4400" b="1" cap="none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sobrevivência da nação por meio de vitórias militares;</a:t>
            </a:r>
            <a:endParaRPr lang="pt-BR" sz="4400" b="1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38632B9D-6D51-42B4-A508-A24C52BA0A57}"/>
              </a:ext>
            </a:extLst>
          </p:cNvPr>
          <p:cNvSpPr txBox="1">
            <a:spLocks/>
          </p:cNvSpPr>
          <p:nvPr/>
        </p:nvSpPr>
        <p:spPr>
          <a:xfrm>
            <a:off x="324468" y="5185708"/>
            <a:ext cx="1187245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4600" b="1" cap="none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Levantando </a:t>
            </a:r>
            <a:r>
              <a:rPr lang="pt-BR" sz="4600" b="1" cap="none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4600" b="1" cap="none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estabelecendo </a:t>
            </a:r>
            <a:r>
              <a:rPr lang="pt-BR" sz="4600" b="1" cap="none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uma liderança fiel para Israel.</a:t>
            </a:r>
            <a:endParaRPr lang="pt-BR" sz="4600" b="1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103043"/>
            <a:ext cx="12192000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600" b="1" cap="none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Esboço simples de 1 Samuel:</a:t>
            </a:r>
            <a:endParaRPr lang="pt-BR" sz="6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ECF86C7E-5947-459B-AA50-429F892BCBFA}"/>
              </a:ext>
            </a:extLst>
          </p:cNvPr>
          <p:cNvSpPr txBox="1">
            <a:spLocks/>
          </p:cNvSpPr>
          <p:nvPr/>
        </p:nvSpPr>
        <p:spPr>
          <a:xfrm>
            <a:off x="457195" y="2111073"/>
            <a:ext cx="1141525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4800" b="1" cap="none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Cap. 1-7 = Deus </a:t>
            </a:r>
            <a:r>
              <a:rPr lang="pt-BR" sz="4800" b="1" cap="none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levanta Samuel;</a:t>
            </a:r>
            <a:endParaRPr lang="pt-BR" sz="4800" b="1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B225772C-7DA3-4A80-9459-F3B34209FE3C}"/>
              </a:ext>
            </a:extLst>
          </p:cNvPr>
          <p:cNvSpPr txBox="1">
            <a:spLocks/>
          </p:cNvSpPr>
          <p:nvPr/>
        </p:nvSpPr>
        <p:spPr>
          <a:xfrm>
            <a:off x="346844" y="3488036"/>
            <a:ext cx="1187245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4800" b="1" cap="none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Cap. 8-15 = Deus estabelece Saul;</a:t>
            </a:r>
            <a:endParaRPr lang="pt-BR" sz="4800" b="1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38632B9D-6D51-42B4-A508-A24C52BA0A57}"/>
              </a:ext>
            </a:extLst>
          </p:cNvPr>
          <p:cNvSpPr txBox="1">
            <a:spLocks/>
          </p:cNvSpPr>
          <p:nvPr/>
        </p:nvSpPr>
        <p:spPr>
          <a:xfrm>
            <a:off x="106100" y="4886782"/>
            <a:ext cx="1187245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pt-BR" sz="4800" b="1" cap="none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Cap. 16-31 = Deus escolhe Davi.</a:t>
            </a:r>
            <a:endParaRPr lang="pt-BR" sz="4800" b="1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710" y="425084"/>
            <a:ext cx="11300790" cy="1325563"/>
          </a:xfrm>
        </p:spPr>
        <p:txBody>
          <a:bodyPr>
            <a:noAutofit/>
          </a:bodyPr>
          <a:lstStyle/>
          <a:p>
            <a:pPr marL="857250" marR="0" indent="-857250" rtl="0">
              <a:buFont typeface="Wingdings" panose="05000000000000000000" pitchFamily="2" charset="2"/>
              <a:buChar char="ü"/>
            </a:pP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Leitura </a:t>
            </a:r>
            <a:r>
              <a:rPr lang="pt-BR" sz="8800" b="1" cap="none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B</a:t>
            </a: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íblica:</a:t>
            </a:r>
            <a:endParaRPr lang="pt-BR" sz="8000" b="0" i="1" u="none" strike="noStrike" baseline="0" dirty="0">
              <a:ln w="9525"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Resultado de imagem para leitura bí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29" y="4693298"/>
            <a:ext cx="3910271" cy="21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AFE951A6-A9EB-48D4-9CD9-FA05784DA2EA}"/>
              </a:ext>
            </a:extLst>
          </p:cNvPr>
          <p:cNvSpPr txBox="1">
            <a:spLocks/>
          </p:cNvSpPr>
          <p:nvPr/>
        </p:nvSpPr>
        <p:spPr>
          <a:xfrm>
            <a:off x="1453464" y="1918216"/>
            <a:ext cx="9614586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cap="none" dirty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 Samuel </a:t>
            </a:r>
            <a:r>
              <a:rPr lang="pt-BR" sz="9600" b="1" cap="none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9:1-27</a:t>
            </a:r>
            <a:endParaRPr lang="pt-BR" sz="9600" b="1" i="1" dirty="0">
              <a:ln w="38100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40664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80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Lição </a:t>
            </a:r>
            <a:r>
              <a:rPr lang="pt-BR" sz="8000" b="1" cap="none" dirty="0" smtClean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08:</a:t>
            </a:r>
            <a:endParaRPr lang="pt-BR" sz="8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03241" y="1071434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84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Deus escolhe Saul para ser o rei de Israel!</a:t>
            </a:r>
            <a:endParaRPr lang="pt-BR" sz="84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2964937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80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Ideia Central:</a:t>
            </a:r>
            <a:endParaRPr lang="pt-BR" sz="8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38636" y="4023298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80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Nada foge ao cuidado    e controle absoluto       de Deus!</a:t>
            </a:r>
            <a:endParaRPr lang="pt-BR" sz="8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1029797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6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Perceba o cuidado e controle de Deus sobre Saul e Samuel!</a:t>
            </a:r>
            <a:endParaRPr lang="pt-BR" sz="6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2854326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095415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80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Deposite toda a sua confiança na soberania de Deus sobre sua vida!</a:t>
            </a:r>
            <a:endParaRPr lang="pt-BR" sz="8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4101"/>
            <a:ext cx="12191999" cy="1325563"/>
          </a:xfrm>
        </p:spPr>
        <p:txBody>
          <a:bodyPr>
            <a:noAutofit/>
          </a:bodyPr>
          <a:lstStyle/>
          <a:p>
            <a:pPr marR="0" algn="ctr" rtl="0">
              <a:lnSpc>
                <a:spcPts val="7200"/>
              </a:lnSpc>
            </a:pP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QUEM É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SAUL?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= VV. </a:t>
            </a:r>
            <a:r>
              <a:rPr lang="pt-BR" sz="88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1-2</a:t>
            </a:r>
            <a:endParaRPr lang="pt-BR" sz="7200" b="0" i="1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9104" y="193734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7200"/>
              </a:lnSpc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CONDUZ SAUL = VV.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3-14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816" y="356373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7200"/>
              </a:lnSpc>
            </a:pPr>
            <a:r>
              <a:rPr lang="pt-BR" sz="57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CONDUZ SAMUEL = VV.</a:t>
            </a: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15-17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2736" y="516282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7200"/>
              </a:lnSpc>
            </a:pP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SURPREENDE SAUL = VV. </a:t>
            </a:r>
            <a:r>
              <a:rPr lang="pt-BR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18-27</a:t>
            </a:r>
            <a:endParaRPr lang="pt-BR" sz="5400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648" y="-48796"/>
            <a:ext cx="1012663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8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QUEM É SAUL?</a:t>
            </a:r>
            <a:endParaRPr lang="pt-BR" sz="9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202687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>
              <a:lnSpc>
                <a:spcPts val="6500"/>
              </a:lnSpc>
              <a:buFont typeface="+mj-lt"/>
              <a:buAutoNum type="arabicParenR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Saul era da tribo de Benjamim;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792112" y="318993"/>
            <a:ext cx="23887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1-2</a:t>
            </a:r>
            <a:endParaRPr lang="pt-BR" sz="60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-311632" y="327111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2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Saul era de uma família rica;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-36400" y="465183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3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Saul se destacava fisicamente!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Bisel 3"/>
          <p:cNvSpPr/>
          <p:nvPr/>
        </p:nvSpPr>
        <p:spPr>
          <a:xfrm>
            <a:off x="464024" y="2184680"/>
            <a:ext cx="11027391" cy="3287742"/>
          </a:xfrm>
          <a:prstGeom prst="beve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/>
              <a:t>Cuidado com o que você pede insistentemente à Deus!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9089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  <p:bldP spid="10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647" y="-35148"/>
            <a:ext cx="9703558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72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CONDUZ SAUL:</a:t>
            </a:r>
            <a:endParaRPr lang="pt-BR" sz="80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33082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>
              <a:lnSpc>
                <a:spcPts val="6500"/>
              </a:lnSpc>
              <a:buFont typeface="+mj-lt"/>
              <a:buAutoNum type="arabicParenR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soberanamente levou as jumentas de Quis para longe;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655632" y="223457"/>
            <a:ext cx="2531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3-14</a:t>
            </a:r>
            <a:endParaRPr lang="pt-BR" sz="54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272" y="321652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2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levou Quis a enviar Saul para procurar as jumentas;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192" y="499303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3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levou Saul e seu servo até Ramá, a cidade de Samuel!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Bisel 3"/>
          <p:cNvSpPr/>
          <p:nvPr/>
        </p:nvSpPr>
        <p:spPr>
          <a:xfrm>
            <a:off x="464027" y="1678675"/>
            <a:ext cx="11300344" cy="4612555"/>
          </a:xfrm>
          <a:prstGeom prst="beve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/>
              <a:t>Deus, às vezes, usa pessoas inesperadas para cumprir seus propósitos!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26455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  <p:bldP spid="10" grpId="0"/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3418</TotalTime>
  <Words>400</Words>
  <Application>Microsoft Office PowerPoint</Application>
  <PresentationFormat>Personalizar</PresentationFormat>
  <Paragraphs>56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Tema do Office</vt:lpstr>
      <vt:lpstr>Cacho</vt:lpstr>
      <vt:lpstr>Apresentação do PowerPoint</vt:lpstr>
      <vt:lpstr>Apresentação do PowerPoint</vt:lpstr>
      <vt:lpstr>Apresentação do PowerPoint</vt:lpstr>
      <vt:lpstr>Leitura Bíblica:</vt:lpstr>
      <vt:lpstr>Apresentação do PowerPoint</vt:lpstr>
      <vt:lpstr>Apresentação do PowerPoint</vt:lpstr>
      <vt:lpstr>QUEM É SAUL? = VV. 1-2</vt:lpstr>
      <vt:lpstr>QUEM É SAUL?</vt:lpstr>
      <vt:lpstr>DEUS CONDUZ SAUL:</vt:lpstr>
      <vt:lpstr>DEUS CONDUZ SAMUEL:</vt:lpstr>
      <vt:lpstr>DEUS SUPREENDE SAUL: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EBD 2017</dc:title>
  <dc:creator>Rodrigo</dc:creator>
  <cp:lastModifiedBy>Rodrigo</cp:lastModifiedBy>
  <cp:revision>314</cp:revision>
  <dcterms:created xsi:type="dcterms:W3CDTF">2017-02-01T18:13:48Z</dcterms:created>
  <dcterms:modified xsi:type="dcterms:W3CDTF">2018-06-24T20:16:10Z</dcterms:modified>
</cp:coreProperties>
</file>