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sldIdLst>
    <p:sldId id="262" r:id="rId3"/>
    <p:sldId id="313" r:id="rId4"/>
    <p:sldId id="395" r:id="rId5"/>
    <p:sldId id="399" r:id="rId6"/>
    <p:sldId id="385" r:id="rId7"/>
    <p:sldId id="400" r:id="rId8"/>
    <p:sldId id="413" r:id="rId9"/>
    <p:sldId id="407" r:id="rId10"/>
    <p:sldId id="414" r:id="rId11"/>
    <p:sldId id="415" r:id="rId12"/>
    <p:sldId id="416" r:id="rId13"/>
    <p:sldId id="417" r:id="rId14"/>
    <p:sldId id="418" r:id="rId15"/>
    <p:sldId id="419" r:id="rId16"/>
    <p:sldId id="323" r:id="rId17"/>
    <p:sldId id="420" r:id="rId18"/>
    <p:sldId id="322" r:id="rId19"/>
    <p:sldId id="305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993300"/>
    <a:srgbClr val="9933FF"/>
    <a:srgbClr val="5F5F5F"/>
    <a:srgbClr val="666699"/>
    <a:srgbClr val="663300"/>
    <a:srgbClr val="FF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6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9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49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1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31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2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26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1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0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3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45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57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9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60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40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179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26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09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88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3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1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7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5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81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9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9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25/05/2018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7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="" xmlns:a16="http://schemas.microsoft.com/office/drawing/2014/main" id="{D6E154CD-BC68-414D-90AA-714977ED5D3B}"/>
              </a:ext>
            </a:extLst>
          </p:cNvPr>
          <p:cNvSpPr txBox="1">
            <a:spLocks/>
          </p:cNvSpPr>
          <p:nvPr/>
        </p:nvSpPr>
        <p:spPr>
          <a:xfrm>
            <a:off x="7934632" y="1"/>
            <a:ext cx="41302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8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Lição</a:t>
            </a:r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03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0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4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PRIMEIRO DESAFIO DO JOVEM PROFETA:</a:t>
            </a:r>
            <a:r>
              <a:rPr lang="pt-BR" sz="4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4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4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97984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JUÍZO SOBRE A CASA DE ELI: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210235" y="3163766"/>
            <a:ext cx="1100143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>
              <a:buFont typeface="Arial" pitchFamily="34" charset="0"/>
              <a:buChar char="•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Os motivos deste juízo;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606014" y="687228"/>
            <a:ext cx="2486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</a:t>
            </a:r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11-18</a:t>
            </a:r>
            <a:endParaRPr lang="pt-BR" sz="4800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201271" y="4136433"/>
            <a:ext cx="1100143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>
              <a:buFont typeface="Arial" pitchFamily="34" charset="0"/>
              <a:buChar char="•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rigor deste juízo;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7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0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4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PRIMEIRO DESAFIO DO JOVEM PROFETA:</a:t>
            </a:r>
            <a:r>
              <a:rPr lang="pt-BR" sz="4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4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4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97984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REAÇÃO DE SAMUEL AO DESAFIO DE DEUS: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210235" y="3634411"/>
            <a:ext cx="1100143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>
              <a:buFont typeface="Arial" pitchFamily="34" charset="0"/>
              <a:buChar char="•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Seu medo;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606014" y="687228"/>
            <a:ext cx="2486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</a:t>
            </a:r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11-18</a:t>
            </a:r>
            <a:endParaRPr lang="pt-BR" sz="4800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201271" y="4472608"/>
            <a:ext cx="1100143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>
              <a:buFont typeface="Arial" pitchFamily="34" charset="0"/>
              <a:buChar char="•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Sua coragem e fidelidade!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9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262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43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CONFIRMAÇÃO PÚBLICA DE SEU MINISTÉRIO:</a:t>
            </a:r>
            <a:r>
              <a:rPr lang="pt-BR" sz="43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43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43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44196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NOVO RELACIONAMENTO DE SAMUEL COM DEUS: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492623" y="2935167"/>
            <a:ext cx="1071904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>
              <a:buFont typeface="Arial" pitchFamily="34" charset="0"/>
              <a:buChar char="•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estava com ele!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538779" y="606546"/>
            <a:ext cx="2651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</a:t>
            </a:r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19-21</a:t>
            </a:r>
            <a:endParaRPr lang="pt-BR" sz="4800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492623" y="3652341"/>
            <a:ext cx="1071007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>
              <a:buFont typeface="Arial" pitchFamily="34" charset="0"/>
              <a:buChar char="•"/>
            </a:pPr>
            <a:r>
              <a:rPr lang="pt-BR" sz="5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confirmava sua palavra!</a:t>
            </a:r>
            <a:endParaRPr lang="pt-BR" sz="56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510553" y="4530879"/>
            <a:ext cx="1071007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>
              <a:lnSpc>
                <a:spcPts val="5500"/>
              </a:lnSpc>
              <a:buFont typeface="Arial" pitchFamily="34" charset="0"/>
              <a:buChar char="•"/>
            </a:pPr>
            <a:r>
              <a:rPr lang="pt-BR" sz="5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Tornou-se reconhecido como profeta do Senhor!</a:t>
            </a:r>
            <a:endParaRPr lang="pt-BR" sz="56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515036" y="6001085"/>
            <a:ext cx="1071007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>
              <a:lnSpc>
                <a:spcPts val="5500"/>
              </a:lnSpc>
              <a:buFont typeface="Arial" pitchFamily="34" charset="0"/>
              <a:buChar char="•"/>
            </a:pPr>
            <a:r>
              <a:rPr lang="pt-BR" sz="54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continuou a falar com ele!</a:t>
            </a:r>
            <a:endParaRPr lang="pt-BR" sz="54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/>
      <p:bldP spid="3" grpId="0"/>
      <p:bldP spid="6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262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43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CONFIRMAÇÃO PÚBLICA DE SEU MINISTÉRIO:</a:t>
            </a:r>
            <a:r>
              <a:rPr lang="pt-BR" sz="43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43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43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44196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NOVA CONDIÇÃO ESPIRITUAL DE ISRAEL: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538779" y="606546"/>
            <a:ext cx="2651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</a:t>
            </a:r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19-21</a:t>
            </a:r>
            <a:endParaRPr lang="pt-BR" sz="4800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2608729" y="3208590"/>
            <a:ext cx="959397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 algn="just">
              <a:buFont typeface="Arial" pitchFamily="34" charset="0"/>
              <a:buChar char="•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volta a revelar a sua palavra a Israel!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2626659" y="5324252"/>
            <a:ext cx="959397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 algn="just">
              <a:buFont typeface="Arial" pitchFamily="34" charset="0"/>
              <a:buChar char="•"/>
            </a:pPr>
            <a:r>
              <a:rPr lang="pt-BR" sz="5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Israel tinha direção agora!</a:t>
            </a:r>
            <a:endParaRPr lang="pt-BR" sz="56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19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4262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43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CONFIRMAÇÃO PÚBLICA DE SEU MINISTÉRIO:</a:t>
            </a:r>
            <a:r>
              <a:rPr lang="pt-BR" sz="43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43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43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44196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LIDERANÇA ESPIRITUAL    DE ISRAEL: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538779" y="606546"/>
            <a:ext cx="26516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</a:t>
            </a:r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19-21</a:t>
            </a:r>
            <a:endParaRPr lang="pt-BR" sz="4800" dirty="0"/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627094" y="3168249"/>
            <a:ext cx="1057560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 algn="just">
              <a:buFont typeface="Arial" pitchFamily="34" charset="0"/>
              <a:buChar char="•"/>
            </a:pPr>
            <a:r>
              <a:rPr lang="pt-BR" sz="58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começa a levantar uma liderança fiel em Israel!</a:t>
            </a:r>
            <a:endParaRPr lang="pt-BR" sz="58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627094" y="5001524"/>
            <a:ext cx="1059353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57250" indent="-857250" algn="just">
              <a:buFont typeface="Arial" pitchFamily="34" charset="0"/>
              <a:buChar char="•"/>
            </a:pPr>
            <a:r>
              <a:rPr lang="pt-BR" sz="5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Líderes infiéis passam a dar lugar a um líder fiel!</a:t>
            </a:r>
            <a:endParaRPr lang="pt-BR" sz="56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224853" y="370837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HOJE APRENDEMOS: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CB17774E-383D-4581-B555-3CDE860656A7}"/>
              </a:ext>
            </a:extLst>
          </p:cNvPr>
          <p:cNvSpPr txBox="1">
            <a:spLocks/>
          </p:cNvSpPr>
          <p:nvPr/>
        </p:nvSpPr>
        <p:spPr>
          <a:xfrm>
            <a:off x="205803" y="1498323"/>
            <a:ext cx="1181474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75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Berlin Sans FB" panose="020E0602020502020306" pitchFamily="34" charset="0"/>
              </a:rPr>
              <a:t>Deus </a:t>
            </a:r>
            <a:r>
              <a:rPr lang="pt-BR" sz="75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tx1"/>
                  </a:glow>
                </a:effectLst>
                <a:latin typeface="Berlin Sans FB" panose="020E0602020502020306" pitchFamily="34" charset="0"/>
              </a:rPr>
              <a:t>tem o controle absoluto sobre as nações e pessoas, abençoando alguns e disciplinando outros!</a:t>
            </a:r>
            <a:endParaRPr lang="pt-BR" sz="75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tx1"/>
                </a:glo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72367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47485" y="88582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6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Enxergue a mão de Deus por trás de </a:t>
            </a:r>
            <a:r>
              <a:rPr lang="pt-BR" sz="66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cada </a:t>
            </a:r>
            <a:r>
              <a:rPr lang="pt-BR" sz="6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situação neste capítulo.</a:t>
            </a:r>
            <a:endParaRPr lang="pt-BR" sz="6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830248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782422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Seja fiel ao Senhor com sua vida e seu ministério!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B539E661-54F3-48C1-B77C-B22741221A80}"/>
              </a:ext>
            </a:extLst>
          </p:cNvPr>
          <p:cNvSpPr txBox="1">
            <a:spLocks/>
          </p:cNvSpPr>
          <p:nvPr/>
        </p:nvSpPr>
        <p:spPr>
          <a:xfrm>
            <a:off x="415323" y="5332918"/>
            <a:ext cx="11452827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dirty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Berlin Sans FB Demi" panose="020E0802020502020306" pitchFamily="34" charset="0"/>
              </a:rPr>
              <a:t>VAMOS ORAR!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="" xmlns:a16="http://schemas.microsoft.com/office/drawing/2014/main" id="{A8A7310D-928B-4C36-AF6E-F2871CEF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89" y="431902"/>
            <a:ext cx="8867775" cy="53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19443E2B-C355-47B9-A671-638C14E1D0B3}"/>
              </a:ext>
            </a:extLst>
          </p:cNvPr>
          <p:cNvSpPr txBox="1">
            <a:spLocks/>
          </p:cNvSpPr>
          <p:nvPr/>
        </p:nvSpPr>
        <p:spPr>
          <a:xfrm>
            <a:off x="224853" y="356089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" panose="020E0602020502020306" pitchFamily="34" charset="0"/>
              </a:rPr>
              <a:t>PRÓXIMO DOMINGO: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7EB11590-E0F6-47A6-831D-E14C707C60BF}"/>
              </a:ext>
            </a:extLst>
          </p:cNvPr>
          <p:cNvSpPr txBox="1">
            <a:spLocks/>
          </p:cNvSpPr>
          <p:nvPr/>
        </p:nvSpPr>
        <p:spPr>
          <a:xfrm>
            <a:off x="122904" y="3024297"/>
            <a:ext cx="11931445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cap="none" dirty="0">
                <a:latin typeface="Berlin Sans FB Demi" panose="020E0802020502020306" pitchFamily="34" charset="0"/>
              </a:rPr>
              <a:t>1Samuel capítulo </a:t>
            </a:r>
            <a:r>
              <a:rPr lang="pt-BR" sz="8800" b="1" cap="none" dirty="0" smtClean="0">
                <a:latin typeface="Berlin Sans FB Demi" panose="020E0802020502020306" pitchFamily="34" charset="0"/>
              </a:rPr>
              <a:t>4</a:t>
            </a:r>
            <a:endParaRPr lang="pt-BR" sz="8800" b="1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710" y="425084"/>
            <a:ext cx="11300790" cy="1325563"/>
          </a:xfrm>
        </p:spPr>
        <p:txBody>
          <a:bodyPr>
            <a:noAutofit/>
          </a:bodyPr>
          <a:lstStyle/>
          <a:p>
            <a:pPr marL="857250" marR="0" indent="-857250" rtl="0">
              <a:buFont typeface="Wingdings" panose="05000000000000000000" pitchFamily="2" charset="2"/>
              <a:buChar char="ü"/>
            </a:pP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Leitura </a:t>
            </a:r>
            <a:r>
              <a:rPr lang="pt-BR" sz="8800" b="1" cap="none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B</a:t>
            </a: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íblica:</a:t>
            </a:r>
            <a:endParaRPr lang="pt-BR" sz="8000" b="0" i="1" u="none" strike="noStrike" baseline="0" dirty="0">
              <a:ln w="9525"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Resultado de imagem para leitura bí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29" y="4693298"/>
            <a:ext cx="3910271" cy="21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AFE951A6-A9EB-48D4-9CD9-FA05784DA2EA}"/>
              </a:ext>
            </a:extLst>
          </p:cNvPr>
          <p:cNvSpPr txBox="1">
            <a:spLocks/>
          </p:cNvSpPr>
          <p:nvPr/>
        </p:nvSpPr>
        <p:spPr>
          <a:xfrm>
            <a:off x="1453464" y="1918216"/>
            <a:ext cx="9614586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cap="none" dirty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 Samuel </a:t>
            </a:r>
            <a:r>
              <a:rPr lang="pt-BR" sz="9600" b="1" cap="none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3:1-21</a:t>
            </a:r>
            <a:endParaRPr lang="pt-BR" sz="9600" b="1" i="1" dirty="0">
              <a:ln w="38100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72367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69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Lição </a:t>
            </a:r>
            <a:r>
              <a:rPr lang="pt-BR" sz="6900" b="1" cap="none" dirty="0" smtClean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03:</a:t>
            </a:r>
            <a:endParaRPr lang="pt-BR" sz="69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03241" y="100360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63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O </a:t>
            </a:r>
            <a:r>
              <a:rPr lang="pt-BR" sz="63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chamado e a confirmação de Samuel como profeta de Deus!</a:t>
            </a:r>
            <a:endParaRPr lang="pt-BR" sz="63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2826505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69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Ideia Central:</a:t>
            </a:r>
            <a:endParaRPr lang="pt-BR" sz="69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38636" y="3901874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56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Deus </a:t>
            </a:r>
            <a:r>
              <a:rPr lang="pt-BR" sz="5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tem o controle absoluto sobre </a:t>
            </a:r>
            <a:r>
              <a:rPr lang="pt-BR" sz="60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as nações e pessoas, abençoando alguns e disciplinando outros!</a:t>
            </a:r>
            <a:endParaRPr lang="pt-BR" sz="6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72367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47485" y="88582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6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Enxergue a mão de Deus por trás de </a:t>
            </a:r>
            <a:r>
              <a:rPr lang="pt-BR" sz="66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cada </a:t>
            </a:r>
            <a:r>
              <a:rPr lang="pt-BR" sz="6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situação neste capítulo.</a:t>
            </a:r>
            <a:endParaRPr lang="pt-BR" sz="6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830248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3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6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782422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500"/>
              </a:lnSpc>
            </a:pPr>
            <a:r>
              <a:rPr lang="pt-BR" sz="72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Seja fiel ao Senhor com sua vida e seu ministério!</a:t>
            </a:r>
            <a:endParaRPr lang="pt-BR" sz="72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144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CHAMADO </a:t>
            </a:r>
            <a:r>
              <a:rPr lang="pt-BR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 </a:t>
            </a: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SAMUEL:</a:t>
            </a:r>
            <a:r>
              <a:rPr lang="pt-BR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r>
              <a:rPr lang="pt-BR" sz="7200" b="1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= vv. 1-10</a:t>
            </a:r>
            <a:endParaRPr lang="pt-BR" sz="7200" b="0" i="1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242250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6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PRIMEIRO DESAFIO DO JOVEM PROFETA: = </a:t>
            </a:r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</a:t>
            </a:r>
            <a:r>
              <a:rPr lang="pt-BR" sz="6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11-18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-2148" y="466130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66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CONFIRMAÇÃO PÚBLICA   DE SEU MINISTÉRIO: = </a:t>
            </a:r>
            <a:r>
              <a:rPr lang="pt-BR" sz="6600" b="1" dirty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</a:t>
            </a:r>
            <a:r>
              <a:rPr lang="pt-BR" sz="66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19-21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444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6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CHAMADO </a:t>
            </a:r>
            <a:r>
              <a:rPr lang="pt-BR" sz="6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 </a:t>
            </a:r>
            <a:r>
              <a:rPr lang="pt-BR" sz="6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SAMUEL:</a:t>
            </a:r>
            <a:r>
              <a:rPr lang="pt-BR" sz="6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6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6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209273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CONDIÇÃO ESPIRITUAL      DE ISRAEL: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688861" y="845752"/>
            <a:ext cx="2372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1-10</a:t>
            </a:r>
            <a:endParaRPr lang="pt-BR" sz="4800" dirty="0"/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-2148" y="3880766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6500"/>
              </a:lnSpc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Naquela época, havia pouca manifestação profética em Israel!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62444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6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CHAMADO </a:t>
            </a:r>
            <a:r>
              <a:rPr lang="pt-BR" sz="6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 </a:t>
            </a:r>
            <a:r>
              <a:rPr lang="pt-BR" sz="6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SAMUEL:</a:t>
            </a:r>
            <a:r>
              <a:rPr lang="pt-BR" sz="6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6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6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68060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OS DETALHES DA VIDA           DE SAMUEL: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2541495" y="3634411"/>
            <a:ext cx="939993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>
              <a:buFont typeface="Arial" pitchFamily="34" charset="0"/>
              <a:buChar char="•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sua idade;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688861" y="832873"/>
            <a:ext cx="23727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1-10</a:t>
            </a:r>
            <a:endParaRPr lang="pt-BR" sz="4800" dirty="0"/>
          </a:p>
        </p:txBody>
      </p:sp>
      <p:sp>
        <p:nvSpPr>
          <p:cNvPr id="15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2519084" y="4593631"/>
            <a:ext cx="939993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>
              <a:buFont typeface="Arial" pitchFamily="34" charset="0"/>
              <a:buChar char="•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sua relação com Deus;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2537013" y="5579745"/>
            <a:ext cx="965498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685800" indent="-685800">
              <a:buFont typeface="Arial" pitchFamily="34" charset="0"/>
              <a:buChar char="•"/>
            </a:pPr>
            <a:r>
              <a:rPr lang="pt-BR" sz="57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sua percepção espiritual;</a:t>
            </a:r>
            <a:endParaRPr lang="pt-BR" sz="57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83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0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4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PRIMEIRO DESAFIO DO JOVEM PROFETA:</a:t>
            </a:r>
            <a:r>
              <a:rPr lang="pt-BR" sz="4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4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4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966400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UM GRANDE TESTE DE CORAGEM E FIDELIDADE: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363071" y="4158844"/>
            <a:ext cx="1184859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Uma mensagem de juízo a Eli.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606014" y="687228"/>
            <a:ext cx="2486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</a:t>
            </a:r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11-18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76871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709"/>
            <a:ext cx="12191999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4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PRIMEIRO DESAFIO DO JOVEM PROFETA:</a:t>
            </a:r>
            <a:r>
              <a:rPr lang="pt-BR" sz="4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/>
            </a:r>
            <a:br>
              <a:rPr lang="pt-BR" sz="46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</a:br>
            <a:endParaRPr lang="pt-BR" sz="4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97984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500"/>
              </a:lnSpc>
              <a:buFont typeface="Wingdings" panose="05000000000000000000" pitchFamily="2" charset="2"/>
              <a:buChar char="Ø"/>
            </a:pPr>
            <a:r>
              <a:rPr lang="pt-BR" sz="5800" b="1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CONTROLE ABSOLUTO DE DEUS SOBRE ELI E SEU FUTURO:</a:t>
            </a:r>
            <a:endParaRPr lang="pt-BR" sz="5800" i="1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C08BCD5E-9958-4300-82FF-16DD59E1D7FD}"/>
              </a:ext>
            </a:extLst>
          </p:cNvPr>
          <p:cNvSpPr txBox="1">
            <a:spLocks/>
          </p:cNvSpPr>
          <p:nvPr/>
        </p:nvSpPr>
        <p:spPr>
          <a:xfrm>
            <a:off x="1210235" y="3876457"/>
            <a:ext cx="1100143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6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Deus seria o agente do juízo!</a:t>
            </a:r>
            <a:endParaRPr lang="pt-BR" sz="60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65916F4C-8642-4D59-8D14-EFDAEF3FBEB5}"/>
              </a:ext>
            </a:extLst>
          </p:cNvPr>
          <p:cNvSpPr/>
          <p:nvPr/>
        </p:nvSpPr>
        <p:spPr>
          <a:xfrm>
            <a:off x="9606014" y="687228"/>
            <a:ext cx="2486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 vv. </a:t>
            </a:r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11-18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94373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2963</TotalTime>
  <Words>441</Words>
  <Application>Microsoft Office PowerPoint</Application>
  <PresentationFormat>Personalizar</PresentationFormat>
  <Paragraphs>68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Tema do Office</vt:lpstr>
      <vt:lpstr>Cacho</vt:lpstr>
      <vt:lpstr>Apresentação do PowerPoint</vt:lpstr>
      <vt:lpstr>Leitura Bíblica:</vt:lpstr>
      <vt:lpstr>Apresentação do PowerPoint</vt:lpstr>
      <vt:lpstr>Apresentação do PowerPoint</vt:lpstr>
      <vt:lpstr>O CHAMADO DE SAMUEL: = vv. 1-10</vt:lpstr>
      <vt:lpstr>O CHAMADO DE SAMUEL: </vt:lpstr>
      <vt:lpstr>O CHAMADO DE SAMUEL: </vt:lpstr>
      <vt:lpstr>O PRIMEIRO DESAFIO DO JOVEM PROFETA: </vt:lpstr>
      <vt:lpstr>O PRIMEIRO DESAFIO DO JOVEM PROFETA: </vt:lpstr>
      <vt:lpstr>O PRIMEIRO DESAFIO DO JOVEM PROFETA: </vt:lpstr>
      <vt:lpstr>O PRIMEIRO DESAFIO DO JOVEM PROFETA: </vt:lpstr>
      <vt:lpstr>A CONFIRMAÇÃO PÚBLICA DE SEU MINISTÉRIO: </vt:lpstr>
      <vt:lpstr>A CONFIRMAÇÃO PÚBLICA DE SEU MINISTÉRIO: </vt:lpstr>
      <vt:lpstr>A CONFIRMAÇÃO PÚBLICA DE SEU MINISTÉRIO: 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EBD 2017</dc:title>
  <dc:creator>Rodrigo</dc:creator>
  <cp:lastModifiedBy>Rodrigo</cp:lastModifiedBy>
  <cp:revision>289</cp:revision>
  <dcterms:created xsi:type="dcterms:W3CDTF">2017-02-01T18:13:48Z</dcterms:created>
  <dcterms:modified xsi:type="dcterms:W3CDTF">2018-05-25T15:20:40Z</dcterms:modified>
</cp:coreProperties>
</file>