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sldIdLst>
    <p:sldId id="262" r:id="rId3"/>
    <p:sldId id="313" r:id="rId4"/>
    <p:sldId id="395" r:id="rId5"/>
    <p:sldId id="399" r:id="rId6"/>
    <p:sldId id="385" r:id="rId7"/>
    <p:sldId id="400" r:id="rId8"/>
    <p:sldId id="434" r:id="rId9"/>
    <p:sldId id="323" r:id="rId10"/>
    <p:sldId id="435" r:id="rId11"/>
    <p:sldId id="322" r:id="rId12"/>
    <p:sldId id="30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993300"/>
    <a:srgbClr val="9933FF"/>
    <a:srgbClr val="5F5F5F"/>
    <a:srgbClr val="666699"/>
    <a:srgbClr val="663300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6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9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49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1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31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2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26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1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0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3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45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57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9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60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40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179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26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09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88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3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1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7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5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81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9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9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7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="" xmlns:a16="http://schemas.microsoft.com/office/drawing/2014/main" id="{D6E154CD-BC68-414D-90AA-714977ED5D3B}"/>
              </a:ext>
            </a:extLst>
          </p:cNvPr>
          <p:cNvSpPr txBox="1">
            <a:spLocks/>
          </p:cNvSpPr>
          <p:nvPr/>
        </p:nvSpPr>
        <p:spPr>
          <a:xfrm>
            <a:off x="7934632" y="1"/>
            <a:ext cx="41302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8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Lição</a:t>
            </a:r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07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B539E661-54F3-48C1-B77C-B22741221A80}"/>
              </a:ext>
            </a:extLst>
          </p:cNvPr>
          <p:cNvSpPr txBox="1">
            <a:spLocks/>
          </p:cNvSpPr>
          <p:nvPr/>
        </p:nvSpPr>
        <p:spPr>
          <a:xfrm>
            <a:off x="415323" y="5332918"/>
            <a:ext cx="11452827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dirty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Berlin Sans FB Demi" panose="020E0802020502020306" pitchFamily="34" charset="0"/>
              </a:rPr>
              <a:t>VAMOS ORAR!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="" xmlns:a16="http://schemas.microsoft.com/office/drawing/2014/main" id="{A8A7310D-928B-4C36-AF6E-F2871CEF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89" y="431902"/>
            <a:ext cx="8867775" cy="53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19443E2B-C355-47B9-A671-638C14E1D0B3}"/>
              </a:ext>
            </a:extLst>
          </p:cNvPr>
          <p:cNvSpPr txBox="1">
            <a:spLocks/>
          </p:cNvSpPr>
          <p:nvPr/>
        </p:nvSpPr>
        <p:spPr>
          <a:xfrm>
            <a:off x="224853" y="356089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" panose="020E0602020502020306" pitchFamily="34" charset="0"/>
              </a:rPr>
              <a:t>PRÓXIMO DOMINGO: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7EB11590-E0F6-47A6-831D-E14C707C60BF}"/>
              </a:ext>
            </a:extLst>
          </p:cNvPr>
          <p:cNvSpPr txBox="1">
            <a:spLocks/>
          </p:cNvSpPr>
          <p:nvPr/>
        </p:nvSpPr>
        <p:spPr>
          <a:xfrm>
            <a:off x="122904" y="3024297"/>
            <a:ext cx="11931445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cap="none" dirty="0">
                <a:latin typeface="Berlin Sans FB Demi" panose="020E0802020502020306" pitchFamily="34" charset="0"/>
              </a:rPr>
              <a:t>1Samuel </a:t>
            </a:r>
            <a:r>
              <a:rPr lang="pt-BR" sz="8800" b="1" cap="none" dirty="0" smtClean="0">
                <a:latin typeface="Berlin Sans FB Demi" panose="020E0802020502020306" pitchFamily="34" charset="0"/>
              </a:rPr>
              <a:t>capítulo </a:t>
            </a:r>
            <a:r>
              <a:rPr lang="pt-BR" sz="8800" b="1" cap="none" dirty="0" smtClean="0">
                <a:latin typeface="Berlin Sans FB Demi" panose="020E0802020502020306" pitchFamily="34" charset="0"/>
              </a:rPr>
              <a:t>9</a:t>
            </a:r>
            <a:endParaRPr lang="pt-BR" sz="8800" b="1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710" y="425084"/>
            <a:ext cx="11300790" cy="1325563"/>
          </a:xfrm>
        </p:spPr>
        <p:txBody>
          <a:bodyPr>
            <a:noAutofit/>
          </a:bodyPr>
          <a:lstStyle/>
          <a:p>
            <a:pPr marL="857250" marR="0" indent="-857250" rtl="0">
              <a:buFont typeface="Wingdings" panose="05000000000000000000" pitchFamily="2" charset="2"/>
              <a:buChar char="ü"/>
            </a:pP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Leitura </a:t>
            </a:r>
            <a:r>
              <a:rPr lang="pt-BR" sz="8800" b="1" cap="none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B</a:t>
            </a: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íblica:</a:t>
            </a:r>
            <a:endParaRPr lang="pt-BR" sz="8000" b="0" i="1" u="none" strike="noStrike" baseline="0" dirty="0">
              <a:ln w="9525"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Resultado de imagem para leitura bí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29" y="4693298"/>
            <a:ext cx="3910271" cy="21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AFE951A6-A9EB-48D4-9CD9-FA05784DA2EA}"/>
              </a:ext>
            </a:extLst>
          </p:cNvPr>
          <p:cNvSpPr txBox="1">
            <a:spLocks/>
          </p:cNvSpPr>
          <p:nvPr/>
        </p:nvSpPr>
        <p:spPr>
          <a:xfrm>
            <a:off x="1453464" y="1918216"/>
            <a:ext cx="9614586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cap="none" dirty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 Samuel </a:t>
            </a:r>
            <a:r>
              <a:rPr lang="pt-BR" sz="9600" b="1" cap="none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8:1-22</a:t>
            </a:r>
            <a:endParaRPr lang="pt-BR" sz="9600" b="1" i="1" dirty="0">
              <a:ln w="38100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40664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80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Lição </a:t>
            </a:r>
            <a:r>
              <a:rPr lang="pt-BR" sz="8000" b="1" cap="none" dirty="0" smtClean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07:</a:t>
            </a:r>
            <a:endParaRPr lang="pt-BR" sz="8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03241" y="1071434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88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Israel pede um rei      a Samuel!</a:t>
            </a:r>
            <a:endParaRPr lang="pt-BR" sz="88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2964937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80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Ideia Central:</a:t>
            </a:r>
            <a:endParaRPr lang="pt-BR" sz="8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38636" y="4023298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88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O povo de Deus deve confiar apenas no Senhor!</a:t>
            </a:r>
            <a:endParaRPr lang="pt-BR" sz="88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1029797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Perceba a falha de Israel em pedir um rei a Samuel!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2854326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095415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80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Confie somente em Deus, não em coisas      ou em pessoas!</a:t>
            </a:r>
            <a:endParaRPr lang="pt-BR" sz="8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36501"/>
            <a:ext cx="12191999" cy="1325563"/>
          </a:xfrm>
        </p:spPr>
        <p:txBody>
          <a:bodyPr>
            <a:noAutofit/>
          </a:bodyPr>
          <a:lstStyle/>
          <a:p>
            <a:pPr marR="0" algn="ctr" rtl="0">
              <a:lnSpc>
                <a:spcPts val="7200"/>
              </a:lnSpc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OS MOTIVOS APRESENTADOS PARA PEDIREM UM REI </a:t>
            </a: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= VV.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1-5</a:t>
            </a:r>
            <a:endParaRPr lang="pt-BR" sz="6000" b="0" i="1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9104" y="382077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7200"/>
              </a:lnSpc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AS REAÇÕES DE SAMUEL AO PEDIDO POR UM REI = </a:t>
            </a: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6-22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444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OS MOTIVOS APRSENTADOS PARA PEDIREM UM REI:</a:t>
            </a:r>
            <a:endParaRPr lang="pt-BR" sz="6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202687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>
              <a:lnSpc>
                <a:spcPts val="6500"/>
              </a:lnSpc>
              <a:buFont typeface="+mj-lt"/>
              <a:buAutoNum type="arabicParenR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</a:t>
            </a: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ESTAVA IDOSO;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792112" y="769377"/>
            <a:ext cx="23791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</a:t>
            </a:r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1-5</a:t>
            </a:r>
            <a:endParaRPr lang="pt-BR" sz="6000" dirty="0"/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272" y="327111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2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OS FILHOS DE SAMUEL NÃO ERAM HOMENS DIGNOS;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192" y="507492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3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OS JUDEUS QUERIAM SER COMO AS OUTRAS NAÇÕES.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444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</a:t>
            </a:r>
            <a:r>
              <a:rPr lang="pt-BR" sz="5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 REAÇÕES DE SAMUEL AO PEDIDO POR UM REI:</a:t>
            </a:r>
            <a:endParaRPr lang="pt-BR" sz="5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202687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>
              <a:lnSpc>
                <a:spcPts val="6500"/>
              </a:lnSpc>
              <a:buFont typeface="+mj-lt"/>
              <a:buAutoNum type="arabicParenR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</a:t>
            </a: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SE ENTRISTECEU;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187188" y="673841"/>
            <a:ext cx="2965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</a:t>
            </a:r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6-22</a:t>
            </a:r>
            <a:endParaRPr lang="pt-BR" sz="6000" dirty="0"/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272" y="353840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2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OROU;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192" y="507492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3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OBEDECEU.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224853" y="370837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HOJE APRENDEMOS: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38636" y="2170001"/>
            <a:ext cx="12226754" cy="4885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0000"/>
              </a:lnSpc>
            </a:pPr>
            <a:r>
              <a:rPr lang="pt-BR" sz="105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O povo de Deus deve confiar apenas no Senhor!</a:t>
            </a:r>
            <a:endParaRPr lang="pt-BR" sz="105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1029797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Perceba a falha de Israel em pedir um rei a Samuel!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2854326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095415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80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Confie somente em Deus, não em coisas      ou em pessoas!</a:t>
            </a:r>
            <a:endParaRPr lang="pt-BR" sz="8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1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3339</TotalTime>
  <Words>193</Words>
  <Application>Microsoft Office PowerPoint</Application>
  <PresentationFormat>Personalizar</PresentationFormat>
  <Paragraphs>32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Tema do Office</vt:lpstr>
      <vt:lpstr>Cacho</vt:lpstr>
      <vt:lpstr>Apresentação do PowerPoint</vt:lpstr>
      <vt:lpstr>Leitura Bíblica:</vt:lpstr>
      <vt:lpstr>Apresentação do PowerPoint</vt:lpstr>
      <vt:lpstr>Apresentação do PowerPoint</vt:lpstr>
      <vt:lpstr>OS MOTIVOS APRESENTADOS PARA PEDIREM UM REI = VV. 1-5</vt:lpstr>
      <vt:lpstr>OS MOTIVOS APRSENTADOS PARA PEDIREM UM REI:</vt:lpstr>
      <vt:lpstr>AS REAÇÕES DE SAMUEL AO PEDIDO POR UM REI: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EBD 2017</dc:title>
  <dc:creator>Rodrigo</dc:creator>
  <cp:lastModifiedBy>Rodrigo</cp:lastModifiedBy>
  <cp:revision>309</cp:revision>
  <dcterms:created xsi:type="dcterms:W3CDTF">2017-02-01T18:13:48Z</dcterms:created>
  <dcterms:modified xsi:type="dcterms:W3CDTF">2018-06-15T16:27:51Z</dcterms:modified>
</cp:coreProperties>
</file>