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2" r:id="rId3"/>
    <p:sldId id="302" r:id="rId4"/>
    <p:sldId id="312" r:id="rId5"/>
    <p:sldId id="313" r:id="rId6"/>
    <p:sldId id="385" r:id="rId7"/>
    <p:sldId id="373" r:id="rId8"/>
    <p:sldId id="387" r:id="rId9"/>
    <p:sldId id="388" r:id="rId10"/>
    <p:sldId id="389" r:id="rId11"/>
    <p:sldId id="390" r:id="rId12"/>
    <p:sldId id="391" r:id="rId13"/>
    <p:sldId id="331" r:id="rId14"/>
    <p:sldId id="323" r:id="rId15"/>
    <p:sldId id="392" r:id="rId16"/>
    <p:sldId id="322" r:id="rId17"/>
    <p:sldId id="30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933FF"/>
    <a:srgbClr val="5F5F5F"/>
    <a:srgbClr val="666699"/>
    <a:srgbClr val="663300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3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49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9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2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5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49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8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8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21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5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87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66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3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078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1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9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15/04/2018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4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04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4D3645-4E28-4DFE-A776-F2FBD226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21" y="1017763"/>
            <a:ext cx="4847386" cy="425877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19921" y="2245810"/>
            <a:ext cx="7817579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1500" dirty="0" err="1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Matura MT Script Capitals" panose="03020802060602070202" pitchFamily="66" charset="0"/>
              </a:rPr>
              <a:t>Efésios</a:t>
            </a:r>
            <a:endParaRPr lang="en-US" sz="11500" dirty="0">
              <a:ln>
                <a:solidFill>
                  <a:schemeClr val="tx1"/>
                </a:solidFill>
              </a:ln>
              <a:effectLst>
                <a:glow rad="127000">
                  <a:schemeClr val="tx1"/>
                </a:glow>
              </a:effectLst>
              <a:latin typeface="Matura MT Script Capitals" panose="03020802060602070202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O MISTÉRIO DA IGREJA DE JESUS!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D6E154CD-BC68-414D-90AA-714977ED5D3B}"/>
              </a:ext>
            </a:extLst>
          </p:cNvPr>
          <p:cNvSpPr txBox="1">
            <a:spLocks/>
          </p:cNvSpPr>
          <p:nvPr/>
        </p:nvSpPr>
        <p:spPr>
          <a:xfrm>
            <a:off x="6516873" y="4607998"/>
            <a:ext cx="5488994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9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Lição</a:t>
            </a:r>
            <a:r>
              <a:rPr lang="en-US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3834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42950" marR="0" indent="-742950" algn="ctr" rtl="0">
              <a:buFont typeface="+mj-lt"/>
              <a:buAutoNum type="arabicPeriod" startAt="3"/>
            </a:pPr>
            <a:r>
              <a:rPr lang="pt-BR" sz="40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DO EMPREGADO E DO PATRÃO:</a:t>
            </a:r>
            <a:endParaRPr lang="pt-BR" sz="40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6:5-9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457206" y="1340188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DO EMPREGADO: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do empregado é SUJEITAR-SE à autoridade de seus patrões!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162229" y="3567187"/>
            <a:ext cx="120297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Servos deviam obedecer ‘seus senhores: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-48886" y="4265270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ctr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Servos deviam respeitar seus senhores: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01754DB-7367-4256-BE6F-D5AB2EB1D108}"/>
              </a:ext>
            </a:extLst>
          </p:cNvPr>
          <p:cNvSpPr txBox="1">
            <a:spLocks/>
          </p:cNvSpPr>
          <p:nvPr/>
        </p:nvSpPr>
        <p:spPr>
          <a:xfrm>
            <a:off x="176977" y="4968280"/>
            <a:ext cx="120297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2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Servos deviam trabalhar como para Cristo!</a:t>
            </a:r>
            <a:endParaRPr lang="pt-BR" sz="42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5D0A5C9-9D98-4097-92ED-4DFC21D53702}"/>
              </a:ext>
            </a:extLst>
          </p:cNvPr>
          <p:cNvSpPr txBox="1">
            <a:spLocks/>
          </p:cNvSpPr>
          <p:nvPr/>
        </p:nvSpPr>
        <p:spPr>
          <a:xfrm>
            <a:off x="29762" y="3518023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4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“Todos os servos que estão debaixo de jugo considerem dignos de toda honra o próprio senhor, para que o nome de Deus e a doutrina não sejam difamados” 1Tm. 6:1.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9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  <p:bldP spid="11" grpId="0"/>
      <p:bldP spid="12" grpId="0"/>
      <p:bldP spid="13" grpId="0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42950" marR="0" indent="-742950" algn="ctr" rtl="0">
              <a:buFont typeface="+mj-lt"/>
              <a:buAutoNum type="arabicPeriod" startAt="3"/>
            </a:pPr>
            <a:r>
              <a:rPr lang="pt-BR" sz="40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DO EMPREGADO E DO PATRÃO:</a:t>
            </a:r>
            <a:endParaRPr lang="pt-BR" sz="40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6:5-9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457206" y="1340188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76325" indent="-1076325" algn="just">
              <a:buFont typeface="+mj-lt"/>
              <a:buAutoNum type="alphaUcPeriod" startAt="2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DO PATRÃO: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do patrão é RESPEITAR seu empregado!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162229" y="3655675"/>
            <a:ext cx="120297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Tratando com igualdade – temor: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162229" y="4486494"/>
            <a:ext cx="11946214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Tratando com justiça: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574986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2E75A152-4FF9-4C26-9C7B-BFA6C6E944A7}"/>
              </a:ext>
            </a:extLst>
          </p:cNvPr>
          <p:cNvSpPr txBox="1">
            <a:spLocks/>
          </p:cNvSpPr>
          <p:nvPr/>
        </p:nvSpPr>
        <p:spPr>
          <a:xfrm>
            <a:off x="-29496" y="1733923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3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Cada um deve se submeter às tarefas domésticas instituídas pelo Senhor!</a:t>
            </a:r>
            <a:endParaRPr lang="pt-BR" sz="63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224853" y="370837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1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HOJE APRENDEMOS:</a:t>
            </a:r>
            <a:endParaRPr lang="pt-BR" sz="5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7EC300D-6216-4C8A-B99D-12343C3EE5C3}"/>
              </a:ext>
            </a:extLst>
          </p:cNvPr>
          <p:cNvSpPr txBox="1">
            <a:spLocks/>
          </p:cNvSpPr>
          <p:nvPr/>
        </p:nvSpPr>
        <p:spPr>
          <a:xfrm>
            <a:off x="66238" y="1190083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Esposa deve se submeter ao seu marido!</a:t>
            </a:r>
            <a:endParaRPr lang="pt-BR" sz="48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CDB4B38-75FB-47FD-BF25-D61523BD9062}"/>
              </a:ext>
            </a:extLst>
          </p:cNvPr>
          <p:cNvSpPr txBox="1">
            <a:spLocks/>
          </p:cNvSpPr>
          <p:nvPr/>
        </p:nvSpPr>
        <p:spPr>
          <a:xfrm>
            <a:off x="71158" y="1888167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Marido deve amar sua esposa!</a:t>
            </a:r>
            <a:endParaRPr lang="pt-BR" sz="48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C708BA3-1AFB-4DE9-9294-066398E46409}"/>
              </a:ext>
            </a:extLst>
          </p:cNvPr>
          <p:cNvSpPr txBox="1">
            <a:spLocks/>
          </p:cNvSpPr>
          <p:nvPr/>
        </p:nvSpPr>
        <p:spPr>
          <a:xfrm>
            <a:off x="76078" y="2615754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Filho deve obedecer e honrar seus pais!</a:t>
            </a:r>
            <a:endParaRPr lang="pt-BR" sz="48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256F3D51-55E6-4836-A8AC-392ABEE6360B}"/>
              </a:ext>
            </a:extLst>
          </p:cNvPr>
          <p:cNvSpPr txBox="1">
            <a:spLocks/>
          </p:cNvSpPr>
          <p:nvPr/>
        </p:nvSpPr>
        <p:spPr>
          <a:xfrm>
            <a:off x="66250" y="3328588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Pais devem amar e disciplinar seus filhos!</a:t>
            </a:r>
            <a:endParaRPr lang="pt-BR" sz="48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87B07BC-3EED-4104-A087-D02F317B1546}"/>
              </a:ext>
            </a:extLst>
          </p:cNvPr>
          <p:cNvSpPr txBox="1">
            <a:spLocks/>
          </p:cNvSpPr>
          <p:nvPr/>
        </p:nvSpPr>
        <p:spPr>
          <a:xfrm>
            <a:off x="71170" y="4026672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2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Empregado deve se sujeitar ao seu patrão!</a:t>
            </a:r>
            <a:endParaRPr lang="pt-BR" sz="42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C381704B-6927-45D0-84E6-4C5E70F8B11B}"/>
              </a:ext>
            </a:extLst>
          </p:cNvPr>
          <p:cNvSpPr txBox="1">
            <a:spLocks/>
          </p:cNvSpPr>
          <p:nvPr/>
        </p:nvSpPr>
        <p:spPr>
          <a:xfrm>
            <a:off x="76090" y="4739509"/>
            <a:ext cx="1208495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54013" indent="-331788">
              <a:buFont typeface="Arial" panose="020B0604020202020204" pitchFamily="34" charset="0"/>
              <a:buChar char="•"/>
            </a:pPr>
            <a:r>
              <a:rPr lang="pt-BR" sz="4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Patrão deve respeitar seu empregado!</a:t>
            </a:r>
            <a:endParaRPr lang="pt-BR" sz="44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375100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Submeta-se à vontade de Deus com alegria e dedicação!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865271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Saiba qual a tarefa essencial de cada um dentro do lar!</a:t>
            </a:r>
            <a:endParaRPr lang="pt-BR" sz="6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1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children praying">
            <a:extLst>
              <a:ext uri="{FF2B5EF4-FFF2-40B4-BE49-F238E27FC236}">
                <a16:creationId xmlns:a16="http://schemas.microsoft.com/office/drawing/2014/main" id="{3D6EADC0-79F6-42A8-9EC1-58478036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7" y="0"/>
            <a:ext cx="3979050" cy="60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B539E661-54F3-48C1-B77C-B22741221A80}"/>
              </a:ext>
            </a:extLst>
          </p:cNvPr>
          <p:cNvSpPr txBox="1">
            <a:spLocks/>
          </p:cNvSpPr>
          <p:nvPr/>
        </p:nvSpPr>
        <p:spPr>
          <a:xfrm>
            <a:off x="6259451" y="1408618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24649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9443E2B-C355-47B9-A671-638C14E1D0B3}"/>
              </a:ext>
            </a:extLst>
          </p:cNvPr>
          <p:cNvSpPr txBox="1">
            <a:spLocks/>
          </p:cNvSpPr>
          <p:nvPr/>
        </p:nvSpPr>
        <p:spPr>
          <a:xfrm>
            <a:off x="224853" y="356089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u="sng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PRÓXIMA LIÇÃO:</a:t>
            </a:r>
            <a:endParaRPr lang="pt-BR" sz="8000" b="1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E82BC08-4027-41C6-A6C3-41A076B0C513}"/>
              </a:ext>
            </a:extLst>
          </p:cNvPr>
          <p:cNvSpPr txBox="1">
            <a:spLocks/>
          </p:cNvSpPr>
          <p:nvPr/>
        </p:nvSpPr>
        <p:spPr>
          <a:xfrm>
            <a:off x="1916943" y="2857143"/>
            <a:ext cx="82934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cap="none" dirty="0">
                <a:latin typeface="Arial Rounded MT Bold" panose="020F0704030504030204" pitchFamily="34" charset="0"/>
              </a:rPr>
              <a:t>Efésios 6:10-24</a:t>
            </a:r>
            <a:endParaRPr lang="pt-BR" sz="72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711818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78550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-29496" y="3606968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3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Cada um deve se submeter às tarefas domésticas instituídas pelo Senhor!</a:t>
            </a:r>
            <a:endParaRPr lang="pt-BR" sz="63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72367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Lição 11: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03241" y="891761"/>
            <a:ext cx="120204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importância da submissão dentro do lar cristão!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614363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375100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Submeta-se à vontade de Deus com alegria e dedicação!</a:t>
            </a:r>
            <a:endParaRPr lang="pt-BR" sz="66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8593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865271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Saiba qual a tarefa essencial de cada um dentro do lar!</a:t>
            </a:r>
            <a:endParaRPr lang="pt-BR" sz="6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425084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Leitura </a:t>
            </a:r>
            <a:r>
              <a:rPr lang="pt-BR" sz="7300" b="1" cap="none" dirty="0">
                <a:latin typeface="Arial Rounded MT Bold" panose="020F0704030504030204" pitchFamily="34" charset="0"/>
              </a:rPr>
              <a:t>B</a:t>
            </a: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íblica: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1453464" y="1575316"/>
            <a:ext cx="801500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Efésios 5:22-6:9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DA ESPOSA E DO MARIDO!</a:t>
            </a:r>
            <a:endParaRPr lang="pt-BR" sz="6600" b="0" i="1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43D0DE5-AEE7-49D3-93DB-41F4BF2B5F37}"/>
              </a:ext>
            </a:extLst>
          </p:cNvPr>
          <p:cNvSpPr txBox="1">
            <a:spLocks/>
          </p:cNvSpPr>
          <p:nvPr/>
        </p:nvSpPr>
        <p:spPr>
          <a:xfrm>
            <a:off x="4920" y="2253476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2"/>
            </a:pPr>
            <a:r>
              <a:rPr lang="pt-BR" sz="7200" b="1" cap="none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AS TAREFAS DOS FILHOS E DOS PAIS!</a:t>
            </a:r>
            <a:endParaRPr lang="pt-BR" sz="6600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90972BA-53AC-4CA9-9C43-1CA32EAB3E79}"/>
              </a:ext>
            </a:extLst>
          </p:cNvPr>
          <p:cNvSpPr txBox="1">
            <a:spLocks/>
          </p:cNvSpPr>
          <p:nvPr/>
        </p:nvSpPr>
        <p:spPr>
          <a:xfrm>
            <a:off x="-4908" y="4470655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3"/>
            </a:pPr>
            <a:r>
              <a:rPr lang="pt-BR" sz="6300" b="1" cap="none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Rounded MT Bold" panose="020F0704030504030204" pitchFamily="34" charset="0"/>
              </a:rPr>
              <a:t>AS TAREFAS DO EMPREGADO E DO PATRÃO!</a:t>
            </a:r>
            <a:endParaRPr lang="pt-BR" sz="6300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45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DA ESPOSA E DO MARIDO:</a:t>
            </a:r>
            <a:endParaRPr lang="pt-BR" sz="45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5:22-33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40188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DA ESPOSA: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da esposa é SUJEITAR-SE ou SUBMETER-SE ao seu marido!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25D29A2-6B5E-4C27-A581-FA5BE75AEFC1}"/>
              </a:ext>
            </a:extLst>
          </p:cNvPr>
          <p:cNvSpPr txBox="1">
            <a:spLocks/>
          </p:cNvSpPr>
          <p:nvPr/>
        </p:nvSpPr>
        <p:spPr>
          <a:xfrm>
            <a:off x="29762" y="3503275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600" b="1" i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“Disse mais o Senhor Deus: Não é bom que o homem esteja só; far-lhe-ei uma auxiliadora que lhe seja idônea” Gn. 2:18.</a:t>
            </a:r>
            <a:endParaRPr lang="pt-BR" sz="4600" b="1" i="1" cap="none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265471" y="3508195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Submeter ‘como ao Senhor’: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39602" y="4088294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ctr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Submeter porque ‘o marido é o cabeça’: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01754DB-7367-4256-BE6F-D5AB2EB1D108}"/>
              </a:ext>
            </a:extLst>
          </p:cNvPr>
          <p:cNvSpPr txBox="1">
            <a:spLocks/>
          </p:cNvSpPr>
          <p:nvPr/>
        </p:nvSpPr>
        <p:spPr>
          <a:xfrm>
            <a:off x="265471" y="4702816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Submeter como a Igreja à Cristo: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  <p:bldP spid="10" grpId="0"/>
      <p:bldP spid="10" grpId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45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DA ESPOSA E DO MARIDO:</a:t>
            </a:r>
            <a:endParaRPr lang="pt-BR" sz="45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5:22-33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40188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989013" indent="-989013" algn="just">
              <a:buFont typeface="+mj-lt"/>
              <a:buAutoNum type="alphaUcPeriod" startAt="2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DO MARIDO: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do marido é AMAR sua esposa!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265471" y="2874013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Amar ‘como Cristo amou a Igreja’: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265471" y="3557358"/>
            <a:ext cx="1193146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Amar visando sua santificação: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01754DB-7367-4256-BE6F-D5AB2EB1D108}"/>
              </a:ext>
            </a:extLst>
          </p:cNvPr>
          <p:cNvSpPr txBox="1">
            <a:spLocks/>
          </p:cNvSpPr>
          <p:nvPr/>
        </p:nvSpPr>
        <p:spPr>
          <a:xfrm>
            <a:off x="265471" y="4245618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Amar visando cuidado e bem-estar: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6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 startAt="2"/>
            </a:pPr>
            <a:r>
              <a:rPr lang="pt-BR" sz="45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DOS FILHOS E DOS PAIS:</a:t>
            </a:r>
            <a:endParaRPr lang="pt-BR" sz="45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6:1-4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40188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DOS FILHOS: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097262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dos filhos é OBEDECER e HONRAR seus pais!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265471" y="3567187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Obedecer ‘é justo’: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39602" y="4265270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ctr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Obedecer porque a Palavra de Deus diz: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01754DB-7367-4256-BE6F-D5AB2EB1D108}"/>
              </a:ext>
            </a:extLst>
          </p:cNvPr>
          <p:cNvSpPr txBox="1">
            <a:spLocks/>
          </p:cNvSpPr>
          <p:nvPr/>
        </p:nvSpPr>
        <p:spPr>
          <a:xfrm>
            <a:off x="265471" y="4968280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Obedecer para </a:t>
            </a:r>
            <a:r>
              <a:rPr lang="pt-BR" sz="4400" b="1" i="1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seu bem-estar: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 startAt="2"/>
            </a:pPr>
            <a:r>
              <a:rPr lang="pt-BR" sz="45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AS TAREFAS DOS FILHOS E DOS PAIS:</a:t>
            </a:r>
            <a:endParaRPr lang="pt-BR" sz="45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6:1-4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340188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76325" indent="-1076325" algn="just">
              <a:buFont typeface="+mj-lt"/>
              <a:buAutoNum type="alphaUcPeriod" startAt="2"/>
            </a:pPr>
            <a:r>
              <a:rPr lang="pt-BR" sz="6000" b="1" i="1" cap="none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 DEVER DOS PAIS:</a:t>
            </a:r>
            <a:endParaRPr lang="pt-BR" sz="6000" b="1" i="1" cap="none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83846" y="2097262"/>
            <a:ext cx="1199508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dever dos pais é CRIAR seus filhos com AMOR, DISCIPLINA e INSTRUÇÃO!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C1F8F09-EEE8-44F2-ADD2-A82824BEA4A7}"/>
              </a:ext>
            </a:extLst>
          </p:cNvPr>
          <p:cNvSpPr txBox="1">
            <a:spLocks/>
          </p:cNvSpPr>
          <p:nvPr/>
        </p:nvSpPr>
        <p:spPr>
          <a:xfrm>
            <a:off x="265471" y="3729415"/>
            <a:ext cx="1192654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Não devem provocar seus filhos à ira: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033AFA2-7542-4EBF-BCBE-5BA9B0851E9E}"/>
              </a:ext>
            </a:extLst>
          </p:cNvPr>
          <p:cNvSpPr txBox="1">
            <a:spLocks/>
          </p:cNvSpPr>
          <p:nvPr/>
        </p:nvSpPr>
        <p:spPr>
          <a:xfrm>
            <a:off x="265471" y="4560234"/>
            <a:ext cx="1193146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>
              <a:buFont typeface="Arial" panose="020B0604020202020204" pitchFamily="34" charset="0"/>
              <a:buChar char="•"/>
            </a:pPr>
            <a:r>
              <a:rPr lang="pt-BR" sz="44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sym typeface="Wingdings" panose="05000000000000000000" pitchFamily="2" charset="2"/>
              </a:rPr>
              <a:t>Eles devem disciplinar seus filhos!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</TotalTime>
  <Words>510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7" baseType="lpstr">
      <vt:lpstr>Arial</vt:lpstr>
      <vt:lpstr>Arial Rounded MT Bold</vt:lpstr>
      <vt:lpstr>Calibri</vt:lpstr>
      <vt:lpstr>Calibri Light</vt:lpstr>
      <vt:lpstr>Cooper Black</vt:lpstr>
      <vt:lpstr>Gill Sans MT</vt:lpstr>
      <vt:lpstr>Matura MT Script Capitals</vt:lpstr>
      <vt:lpstr>Times New Roman</vt:lpstr>
      <vt:lpstr>Wingdings</vt:lpstr>
      <vt:lpstr>Tema do Office</vt:lpstr>
      <vt:lpstr>Galeria</vt:lpstr>
      <vt:lpstr>Apresentação do PowerPoint</vt:lpstr>
      <vt:lpstr>Ideia Central:</vt:lpstr>
      <vt:lpstr>Desafio 02:</vt:lpstr>
      <vt:lpstr>Leitura Bíblica:</vt:lpstr>
      <vt:lpstr>AS TAREFAS DA ESPOSA E DO MARIDO!</vt:lpstr>
      <vt:lpstr>AS TAREFAS DA ESPOSA E DO MARIDO:</vt:lpstr>
      <vt:lpstr>AS TAREFAS DA ESPOSA E DO MARIDO:</vt:lpstr>
      <vt:lpstr>AS TAREFAS DOS FILHOS E DOS PAIS:</vt:lpstr>
      <vt:lpstr>AS TAREFAS DOS FILHOS E DOS PAIS:</vt:lpstr>
      <vt:lpstr>AS TAREFAS DO EMPREGADO E DO PATRÃO:</vt:lpstr>
      <vt:lpstr>AS TAREFAS DO EMPREGADO E DO PATRÃO:</vt:lpstr>
      <vt:lpstr>Ideia Central:</vt:lpstr>
      <vt:lpstr>Apresentação do PowerPoint</vt:lpstr>
      <vt:lpstr>Desafio 02: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EBD 2017</dc:title>
  <dc:creator>Rodrigo</dc:creator>
  <cp:lastModifiedBy>Rodrigo Patente Alves</cp:lastModifiedBy>
  <cp:revision>221</cp:revision>
  <dcterms:created xsi:type="dcterms:W3CDTF">2017-02-01T18:13:48Z</dcterms:created>
  <dcterms:modified xsi:type="dcterms:W3CDTF">2018-04-15T20:37:49Z</dcterms:modified>
</cp:coreProperties>
</file>