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323" r:id="rId16"/>
    <p:sldId id="412" r:id="rId17"/>
    <p:sldId id="322" r:id="rId18"/>
    <p:sldId id="30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02</a:t>
            </a: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LIDERANÇA ESPIRITUAL DE ISRAEL:</a:t>
            </a:r>
            <a:b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0333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que Deus decidiu fazer com estes líderes?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309717" y="3314141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1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decidiu julgá-los por causa de seus pecados = v. 25c</a:t>
            </a:r>
            <a:endParaRPr lang="pt-BR" sz="5100" i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353961" y="4882388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enviou um profeta a Eli (vv. 27-36);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11885" y="781357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11-36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1381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LIDERANÇA ESPIRITUAL DE ISRAEL:</a:t>
            </a:r>
            <a:b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0333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que podemos aprender com estes líderes infiéis	?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309717" y="3314141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pt-BR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Servir a Deus é coisa séria!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11885" y="781357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11-36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695123D-326D-45C2-99E0-504DEB04FB68}"/>
              </a:ext>
            </a:extLst>
          </p:cNvPr>
          <p:cNvSpPr txBox="1">
            <a:spLocks/>
          </p:cNvSpPr>
          <p:nvPr/>
        </p:nvSpPr>
        <p:spPr>
          <a:xfrm>
            <a:off x="329385" y="4085975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 startAt="2"/>
            </a:pPr>
            <a:r>
              <a:rPr lang="pt-BR" sz="4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Líderes precisam viver de maneira exemplar!</a:t>
            </a:r>
            <a:endParaRPr lang="pt-BR" sz="42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3B534FC-4E33-4CDB-96AA-3E066E30CC96}"/>
              </a:ext>
            </a:extLst>
          </p:cNvPr>
          <p:cNvSpPr txBox="1">
            <a:spLocks/>
          </p:cNvSpPr>
          <p:nvPr/>
        </p:nvSpPr>
        <p:spPr>
          <a:xfrm>
            <a:off x="314636" y="4734901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 startAt="3"/>
            </a:pPr>
            <a:r>
              <a:rPr lang="pt-BR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Quem despreza o Senhor será desprezado!</a:t>
            </a:r>
            <a:endParaRPr lang="pt-BR" sz="46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07F57D5-2733-4C81-AD74-F299FA2A7FBA}"/>
              </a:ext>
            </a:extLst>
          </p:cNvPr>
          <p:cNvSpPr txBox="1">
            <a:spLocks/>
          </p:cNvSpPr>
          <p:nvPr/>
        </p:nvSpPr>
        <p:spPr>
          <a:xfrm>
            <a:off x="319556" y="5403493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 startAt="4"/>
            </a:pPr>
            <a:r>
              <a:rPr lang="pt-BR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Quem é conivente arcará com sua parte!</a:t>
            </a:r>
            <a:endParaRPr lang="pt-BR" sz="46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LIDERANÇA ESPIRITUAL DE ISRAEL:</a:t>
            </a:r>
            <a:b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0333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que o texto diz sobre Samuel?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309717" y="2606219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1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guardou Samuel da má influência a que foi exposto toda a sua vida!</a:t>
            </a:r>
            <a:endParaRPr lang="pt-BR" sz="5100" i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353961" y="4292450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3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aprendeu a servir ao Senhor desde pequeno!</a:t>
            </a:r>
            <a:endParaRPr lang="pt-BR" sz="43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11885" y="781357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11-36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FC3CABE-C8EC-4232-B01D-E8E839A0F506}"/>
              </a:ext>
            </a:extLst>
          </p:cNvPr>
          <p:cNvSpPr txBox="1">
            <a:spLocks/>
          </p:cNvSpPr>
          <p:nvPr/>
        </p:nvSpPr>
        <p:spPr>
          <a:xfrm>
            <a:off x="358881" y="5079034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3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crescia em estatura e graça, diante de Deus e dos homens!</a:t>
            </a:r>
            <a:endParaRPr lang="pt-BR" sz="43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LIDERANÇA ESPIRITUAL DE ISRAEL:</a:t>
            </a:r>
            <a:b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55908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que podemos aprender com o exemplo de Samuel?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309717" y="3255149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pt-BR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Não há idade para servirmos a Deus!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11885" y="781357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11-36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695123D-326D-45C2-99E0-504DEB04FB68}"/>
              </a:ext>
            </a:extLst>
          </p:cNvPr>
          <p:cNvSpPr txBox="1">
            <a:spLocks/>
          </p:cNvSpPr>
          <p:nvPr/>
        </p:nvSpPr>
        <p:spPr>
          <a:xfrm>
            <a:off x="329385" y="4026983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 startAt="2"/>
            </a:pPr>
            <a:r>
              <a:rPr lang="pt-BR" sz="4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Precisamos consagrar nossa vida a Deus!</a:t>
            </a:r>
            <a:endParaRPr lang="pt-BR" sz="46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3B534FC-4E33-4CDB-96AA-3E066E30CC96}"/>
              </a:ext>
            </a:extLst>
          </p:cNvPr>
          <p:cNvSpPr txBox="1">
            <a:spLocks/>
          </p:cNvSpPr>
          <p:nvPr/>
        </p:nvSpPr>
        <p:spPr>
          <a:xfrm>
            <a:off x="314636" y="4779145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 startAt="3"/>
            </a:pPr>
            <a:r>
              <a:rPr lang="pt-BR" sz="41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Devemos crescer diante de Deus e dos homens!</a:t>
            </a:r>
            <a:endParaRPr lang="pt-BR" sz="41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07F57D5-2733-4C81-AD74-F299FA2A7FBA}"/>
              </a:ext>
            </a:extLst>
          </p:cNvPr>
          <p:cNvSpPr txBox="1">
            <a:spLocks/>
          </p:cNvSpPr>
          <p:nvPr/>
        </p:nvSpPr>
        <p:spPr>
          <a:xfrm>
            <a:off x="319556" y="5462488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 startAt="4"/>
            </a:pPr>
            <a:r>
              <a:rPr lang="pt-BR" sz="4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Precisamos viver em santidade, mesmo em um mundo corrompido!</a:t>
            </a:r>
            <a:endParaRPr lang="pt-BR" sz="42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17774E-383D-4581-B555-3CDE860656A7}"/>
              </a:ext>
            </a:extLst>
          </p:cNvPr>
          <p:cNvSpPr txBox="1">
            <a:spLocks/>
          </p:cNvSpPr>
          <p:nvPr/>
        </p:nvSpPr>
        <p:spPr>
          <a:xfrm>
            <a:off x="205803" y="1847945"/>
            <a:ext cx="1181474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Berlin Sans FB" panose="020E0602020502020306" pitchFamily="34" charset="0"/>
              </a:rPr>
              <a:t>Deus abençoa os servos consagrados e rejeita aqueles que são infiéis!</a:t>
            </a:r>
            <a:endParaRPr lang="pt-BR" sz="8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47485" y="988853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0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Perceba o que cada servo do Senhor plantou e colheu!</a:t>
            </a:r>
            <a:endParaRPr lang="pt-BR" sz="7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96735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3945287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Consagre completamente sua vida ao Senhor e espere o seu agir!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capítulo 3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2:1-36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00360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 contraste entre servos consagrados e servos infiéis ao Senhor!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380302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14002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abençoa os servos consagrados e rejeita aqueles que são infiéis!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47485" y="988853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0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Perceba o que cada servo do Senhor plantou e colheu!</a:t>
            </a:r>
            <a:endParaRPr lang="pt-BR" sz="7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96735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3945287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Consagre completamente sua vida ao Senhor e espere o seu agir!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44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ORAÇÃO DE ADORAÇÃO DE ANA:</a:t>
            </a:r>
            <a:b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1-10</a:t>
            </a:r>
            <a:endParaRPr lang="pt-BR" sz="72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365888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LIDERANÇA ESPIRITUAL DE ISRAEL:</a:t>
            </a:r>
          </a:p>
          <a:p>
            <a:pPr algn="ctr"/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11-36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ORAÇÃO DE ADORAÇÃO DE ANA:</a:t>
            </a:r>
            <a:b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0333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Há um grande contraste entre as orações do cap.1 e 2;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0" y="331414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80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CAP. 1</a:t>
            </a:r>
            <a:endParaRPr lang="pt-BR" sz="8000" i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339213" y="4454678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Angústia (v. 10);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88861" y="781357"/>
            <a:ext cx="237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1-10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176D3E-0381-4EE9-AF55-218CD4F5326A}"/>
              </a:ext>
            </a:extLst>
          </p:cNvPr>
          <p:cNvSpPr txBox="1">
            <a:spLocks/>
          </p:cNvSpPr>
          <p:nvPr/>
        </p:nvSpPr>
        <p:spPr>
          <a:xfrm>
            <a:off x="358881" y="5167516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Tristeza (vv. 8 e 10);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A337098-3E7D-4DE1-A7F8-432DAF7C9FDD}"/>
              </a:ext>
            </a:extLst>
          </p:cNvPr>
          <p:cNvSpPr txBox="1">
            <a:spLocks/>
          </p:cNvSpPr>
          <p:nvPr/>
        </p:nvSpPr>
        <p:spPr>
          <a:xfrm>
            <a:off x="363801" y="5821356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Aflição (vv. 11 e 16).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BC9D93A-2F56-405C-967B-AA7D299A4B84}"/>
              </a:ext>
            </a:extLst>
          </p:cNvPr>
          <p:cNvSpPr txBox="1">
            <a:spLocks/>
          </p:cNvSpPr>
          <p:nvPr/>
        </p:nvSpPr>
        <p:spPr>
          <a:xfrm>
            <a:off x="34416" y="331906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80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CAP. 2</a:t>
            </a:r>
            <a:endParaRPr lang="pt-BR" sz="8000" i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5066111-85F0-4F02-B250-AB2DE8355E0F}"/>
              </a:ext>
            </a:extLst>
          </p:cNvPr>
          <p:cNvSpPr txBox="1">
            <a:spLocks/>
          </p:cNvSpPr>
          <p:nvPr/>
        </p:nvSpPr>
        <p:spPr>
          <a:xfrm>
            <a:off x="358881" y="4459598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Alegria – regozijo – exultação!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89EFACA-0154-4CD9-B71A-FED7D8799F53}"/>
              </a:ext>
            </a:extLst>
          </p:cNvPr>
          <p:cNvSpPr txBox="1">
            <a:spLocks/>
          </p:cNvSpPr>
          <p:nvPr/>
        </p:nvSpPr>
        <p:spPr>
          <a:xfrm>
            <a:off x="378549" y="5157688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Riso dos inimigos!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F0ABA5A-0E26-4188-989D-0D1E2B98C094}"/>
              </a:ext>
            </a:extLst>
          </p:cNvPr>
          <p:cNvSpPr txBox="1">
            <a:spLocks/>
          </p:cNvSpPr>
          <p:nvPr/>
        </p:nvSpPr>
        <p:spPr>
          <a:xfrm>
            <a:off x="412965" y="5841026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Alegria em Deus!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6" grpId="1"/>
      <p:bldP spid="7" grpId="0"/>
      <p:bldP spid="7" grpId="1"/>
      <p:bldP spid="3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ORAÇÃO DE ADORAÇÃO DE ANA:</a:t>
            </a:r>
            <a:b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0333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Há um grande contraste entre o foco das orações do cap.1 e 2;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0" y="331414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80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CAP. 1</a:t>
            </a:r>
            <a:endParaRPr lang="pt-BR" sz="8000" i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339213" y="4454678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foco é o pedido por um filho (v. 11)!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88861" y="781357"/>
            <a:ext cx="237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1-10</a:t>
            </a:r>
            <a:endParaRPr lang="pt-BR" sz="4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BC9D93A-2F56-405C-967B-AA7D299A4B84}"/>
              </a:ext>
            </a:extLst>
          </p:cNvPr>
          <p:cNvSpPr txBox="1">
            <a:spLocks/>
          </p:cNvSpPr>
          <p:nvPr/>
        </p:nvSpPr>
        <p:spPr>
          <a:xfrm>
            <a:off x="34416" y="331906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80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CAP. 2</a:t>
            </a:r>
            <a:endParaRPr lang="pt-BR" sz="8000" i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5066111-85F0-4F02-B250-AB2DE8355E0F}"/>
              </a:ext>
            </a:extLst>
          </p:cNvPr>
          <p:cNvSpPr txBox="1">
            <a:spLocks/>
          </p:cNvSpPr>
          <p:nvPr/>
        </p:nvSpPr>
        <p:spPr>
          <a:xfrm>
            <a:off x="358881" y="4577586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foco é adoração pelo agir de Deus!	                  </a:t>
            </a:r>
          </a:p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                       (vv. 2-10)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7" grpId="0"/>
      <p:bldP spid="7" grpId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ORAÇÃO DE ADORAÇÃO DE ANA:</a:t>
            </a:r>
            <a:b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0333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66700" indent="-266700" algn="ctr" defTabSz="811213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3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adoração a Deus na oração de Ana:</a:t>
            </a:r>
            <a:endParaRPr lang="pt-BR" sz="53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827385" y="2264546"/>
            <a:ext cx="1123424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38188" indent="-738188">
              <a:buFont typeface="+mj-lt"/>
              <a:buAutoNum type="arabicPeriod"/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Santo!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88861" y="781357"/>
            <a:ext cx="237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1-10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22F55BE-682E-4FB1-8951-6D329E52B73C}"/>
              </a:ext>
            </a:extLst>
          </p:cNvPr>
          <p:cNvSpPr txBox="1">
            <a:spLocks/>
          </p:cNvSpPr>
          <p:nvPr/>
        </p:nvSpPr>
        <p:spPr>
          <a:xfrm>
            <a:off x="842625" y="3117986"/>
            <a:ext cx="1123424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5963" indent="-715963">
              <a:buFont typeface="+mj-lt"/>
              <a:buAutoNum type="arabicPeriod" startAt="2"/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Rocha!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344D82E-9FB2-4B2C-ABBE-67AF57F9ADDC}"/>
              </a:ext>
            </a:extLst>
          </p:cNvPr>
          <p:cNvSpPr txBox="1">
            <a:spLocks/>
          </p:cNvSpPr>
          <p:nvPr/>
        </p:nvSpPr>
        <p:spPr>
          <a:xfrm>
            <a:off x="857865" y="3971426"/>
            <a:ext cx="1123424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5963" indent="-715963">
              <a:buFont typeface="+mj-lt"/>
              <a:buAutoNum type="arabicPeriod" startAt="3"/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Onisciente!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9D658E0-8103-430D-84A4-92CEDCF2E9B6}"/>
              </a:ext>
            </a:extLst>
          </p:cNvPr>
          <p:cNvSpPr txBox="1">
            <a:spLocks/>
          </p:cNvSpPr>
          <p:nvPr/>
        </p:nvSpPr>
        <p:spPr>
          <a:xfrm>
            <a:off x="873105" y="4824866"/>
            <a:ext cx="1123424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5963" indent="-715963">
              <a:buFont typeface="+mj-lt"/>
              <a:buAutoNum type="arabicPeriod" startAt="4"/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Justo!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3C72C2D-5EA8-478A-8692-FBB3A431CBD4}"/>
              </a:ext>
            </a:extLst>
          </p:cNvPr>
          <p:cNvSpPr txBox="1">
            <a:spLocks/>
          </p:cNvSpPr>
          <p:nvPr/>
        </p:nvSpPr>
        <p:spPr>
          <a:xfrm>
            <a:off x="873105" y="5663066"/>
            <a:ext cx="1123424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5963" indent="-715963">
              <a:buFont typeface="+mj-lt"/>
              <a:buAutoNum type="arabicPeriod" startAt="5"/>
            </a:pP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Onipotente!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LIDERANÇA ESPIRITUAL DE ISRAEL:</a:t>
            </a:r>
            <a:br>
              <a:rPr lang="pt-BR" sz="54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0333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Quem eram os líderes de Israel naquela época?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23DD7C-9F7D-42E8-A5FE-522EF73B5742}"/>
              </a:ext>
            </a:extLst>
          </p:cNvPr>
          <p:cNvSpPr txBox="1">
            <a:spLocks/>
          </p:cNvSpPr>
          <p:nvPr/>
        </p:nvSpPr>
        <p:spPr>
          <a:xfrm>
            <a:off x="309717" y="3314141"/>
            <a:ext cx="1188228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72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Eli e seus filhos:</a:t>
            </a:r>
            <a:endParaRPr lang="pt-BR" sz="7200" i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353961" y="4454678"/>
            <a:ext cx="1185770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Hofni e </a:t>
            </a:r>
            <a:r>
              <a:rPr lang="pt-BR" sz="54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Fineias</a:t>
            </a:r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.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11885" y="781357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11-36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7687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</TotalTime>
  <Words>516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Berlin Sans FB</vt:lpstr>
      <vt:lpstr>Berlin Sans FB Demi</vt:lpstr>
      <vt:lpstr>Calibri</vt:lpstr>
      <vt:lpstr>Calibri Light</vt:lpstr>
      <vt:lpstr>Century Gothic</vt:lpstr>
      <vt:lpstr>Wingdings</vt:lpstr>
      <vt:lpstr>Wingdings 3</vt:lpstr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A ORAÇÃO DE ADORAÇÃO DE ANA: = vv. 1-10</vt:lpstr>
      <vt:lpstr>A ORAÇÃO DE ADORAÇÃO DE ANA: </vt:lpstr>
      <vt:lpstr>A ORAÇÃO DE ADORAÇÃO DE ANA: </vt:lpstr>
      <vt:lpstr>A ORAÇÃO DE ADORAÇÃO DE ANA: </vt:lpstr>
      <vt:lpstr>A LIDERANÇA ESPIRITUAL DE ISRAEL: </vt:lpstr>
      <vt:lpstr>A LIDERANÇA ESPIRITUAL DE ISRAEL: </vt:lpstr>
      <vt:lpstr>A LIDERANÇA ESPIRITUAL DE ISRAEL: </vt:lpstr>
      <vt:lpstr>A LIDERANÇA ESPIRITUAL DE ISRAEL: </vt:lpstr>
      <vt:lpstr>A LIDERANÇA ESPIRITUAL DE ISRAEL: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 Patente Alves</cp:lastModifiedBy>
  <cp:revision>282</cp:revision>
  <dcterms:created xsi:type="dcterms:W3CDTF">2017-02-01T18:13:48Z</dcterms:created>
  <dcterms:modified xsi:type="dcterms:W3CDTF">2018-05-11T21:56:29Z</dcterms:modified>
</cp:coreProperties>
</file>