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40" r:id="rId9"/>
    <p:sldId id="438" r:id="rId10"/>
    <p:sldId id="323" r:id="rId11"/>
    <p:sldId id="448" r:id="rId12"/>
    <p:sldId id="322" r:id="rId13"/>
    <p:sldId id="30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66CCFF"/>
    <a:srgbClr val="993300"/>
    <a:srgbClr val="9933FF"/>
    <a:srgbClr val="5F5F5F"/>
    <a:srgbClr val="666699"/>
    <a:srgbClr val="66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-44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13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132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8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Veja o contraste no comportamento e nas </a:t>
            </a:r>
            <a:r>
              <a:rPr lang="pt-BR" sz="7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ações de Jônatas e de Saul!</a:t>
            </a:r>
            <a:endParaRPr lang="pt-BR" sz="74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40566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no grande poder do Senhor e seja fiel      às suas ordens!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="" xmlns:a16="http://schemas.microsoft.com/office/drawing/2014/main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 smtClean="0">
                <a:latin typeface="Berlin Sans FB Demi" panose="020E0802020502020306" pitchFamily="34" charset="0"/>
              </a:rPr>
              <a:t>1 Samuel capítulo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15</a:t>
            </a:r>
          </a:p>
          <a:p>
            <a:pPr algn="ctr"/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33982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13:1-52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-31812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13: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149086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As ações contrastantes de Jônatas e Saul na batalha contra s filisteus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4967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72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370304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300"/>
              </a:lnSpc>
            </a:pPr>
            <a:r>
              <a:rPr lang="pt-BR" sz="7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Decisões insensatas podem depreciar uma grande vitória espiritual!</a:t>
            </a:r>
            <a:endParaRPr lang="pt-BR" sz="7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132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8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Veja o contraste no comportamento e nas </a:t>
            </a:r>
            <a:r>
              <a:rPr lang="pt-BR" sz="7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ações de Jônatas e de Saul!</a:t>
            </a:r>
            <a:endParaRPr lang="pt-BR" sz="74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40566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no grande poder do Senhor e seja fiel      às suas ordens!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1161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CORAJOSA CONFIANÇA DE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JÔNATAS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NO SENHOR =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1-14</a:t>
            </a:r>
            <a:endParaRPr lang="pt-BR" sz="60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250938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INTERVENÇÃO SALVADORA    DO SENHOR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15-23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0480" y="485417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INSENSATEZ DE SAUL DEPRECIA A </a:t>
            </a: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VITÓRIA SOBRE OS </a:t>
            </a: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FILISTEUS = VV. 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24-52</a:t>
            </a:r>
            <a:endParaRPr lang="pt-BR" sz="48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10" y="-35148"/>
            <a:ext cx="12122508" cy="1325563"/>
          </a:xfrm>
        </p:spPr>
        <p:txBody>
          <a:bodyPr>
            <a:noAutofit/>
          </a:bodyPr>
          <a:lstStyle/>
          <a:p>
            <a:pPr marR="0" rtl="0"/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CORAJOSA CONFIANÇA DE</a:t>
            </a:r>
            <a:b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JÔNATAS NO SENHOR: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41890" y="2003351"/>
            <a:ext cx="1200916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 algn="ctr">
              <a:lnSpc>
                <a:spcPts val="6000"/>
              </a:lnSpc>
              <a:buFont typeface="+mj-lt"/>
              <a:buAutoNum type="arabicParenR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Jônatas e seu fiel escudeiro  se dispuseram a investigar o arraial dos filisteus!</a:t>
            </a:r>
            <a:endParaRPr lang="pt-BR" sz="66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106880" y="795269"/>
            <a:ext cx="29113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1-14</a:t>
            </a:r>
            <a:endParaRPr lang="pt-BR" sz="660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10358" y="4520651"/>
            <a:ext cx="1203543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0225" indent="-512763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6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Jônatas e seu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fiel escudeiro  </a:t>
            </a:r>
            <a:r>
              <a:rPr lang="pt-BR" sz="66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se dispuseram a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lutar contra os </a:t>
            </a:r>
            <a:r>
              <a:rPr lang="pt-BR" sz="66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filisteus!</a:t>
            </a:r>
            <a:endParaRPr lang="pt-BR" sz="66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141894" y="2047422"/>
            <a:ext cx="12003905" cy="4635060"/>
          </a:xfrm>
          <a:prstGeom prst="bevel">
            <a:avLst>
              <a:gd name="adj" fmla="val 56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A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FÉ NO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GRANDE PODER DO SENHOR PODE SER O CATALISADOR PARA A SUA INTERVENÇÃO SALVADORA!</a:t>
            </a:r>
            <a:endParaRPr lang="pt-BR" sz="6000" b="1" dirty="0">
              <a:ln>
                <a:solidFill>
                  <a:sysClr val="windowText" lastClr="000000"/>
                </a:solidFill>
              </a:ln>
              <a:effectLst>
                <a:glow rad="127000">
                  <a:schemeClr val="bg1"/>
                </a:glo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4" y="-50914"/>
            <a:ext cx="12153915" cy="1325563"/>
          </a:xfrm>
        </p:spPr>
        <p:txBody>
          <a:bodyPr>
            <a:noAutofit/>
          </a:bodyPr>
          <a:lstStyle/>
          <a:p>
            <a:pPr marR="0" rtl="0"/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INTERVENÇÃO SALVADORA                 </a:t>
            </a:r>
            <a:b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     </a:t>
            </a:r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DO SENHOR: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9186" y="2255607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 algn="ctr">
              <a:lnSpc>
                <a:spcPts val="6000"/>
              </a:lnSpc>
              <a:buFont typeface="+mj-lt"/>
              <a:buAutoNum type="arabicParenR"/>
            </a:pP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Deus </a:t>
            </a: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trouxe PÂNICO ao arraial dos filisteus</a:t>
            </a:r>
            <a:r>
              <a:rPr lang="pt-BR" sz="6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!</a:t>
            </a:r>
            <a:endParaRPr lang="pt-BR" sz="63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ts val="6000"/>
              </a:lnSpc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7341088" y="1000227"/>
            <a:ext cx="330090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3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3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15-23</a:t>
            </a:r>
            <a:endParaRPr lang="pt-BR" sz="630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3926" y="3921543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6575" indent="-536575" algn="ctr">
              <a:lnSpc>
                <a:spcPts val="6500"/>
              </a:lnSpc>
              <a:buFont typeface="+mj-lt"/>
              <a:buAutoNum type="arabicParenR" startAt="2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Deus mandou um terremoto;</a:t>
            </a:r>
            <a:endParaRPr lang="pt-BR" sz="66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marL="1143000" indent="-1143000" algn="ctr">
              <a:lnSpc>
                <a:spcPts val="6500"/>
              </a:lnSpc>
              <a:buFont typeface="+mj-lt"/>
              <a:buAutoNum type="arabicParenR" startAt="2"/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10198" y="4988371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31838" indent="-512763" algn="ctr">
              <a:lnSpc>
                <a:spcPts val="6500"/>
              </a:lnSpc>
              <a:buFont typeface="+mj-lt"/>
              <a:buAutoNum type="arabicParenR" startAt="3"/>
            </a:pP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Deus dá vitória                    ao exército de Saul!</a:t>
            </a:r>
            <a:endParaRPr lang="pt-BR" sz="66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  <a:p>
            <a:pPr marL="1143000" indent="-1143000" algn="ctr">
              <a:lnSpc>
                <a:spcPts val="6500"/>
              </a:lnSpc>
              <a:buFont typeface="+mj-lt"/>
              <a:buAutoNum type="arabicParenR" startAt="3"/>
            </a:pPr>
            <a:endParaRPr lang="pt-BR" sz="72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51" y="-129744"/>
            <a:ext cx="12070318" cy="1325563"/>
          </a:xfrm>
        </p:spPr>
        <p:txBody>
          <a:bodyPr>
            <a:noAutofit/>
          </a:bodyPr>
          <a:lstStyle/>
          <a:p>
            <a:pPr marR="0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INSENSATEZ DE SAUL DEPRECIA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VITÓRIA SOBRE OS FILISTEUS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31504" y="1892059"/>
            <a:ext cx="118872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46113" indent="-646113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atos insensatos de Saul: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034934" y="794667"/>
            <a:ext cx="2722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24-52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92235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28638" indent="-528638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Um resumo do governo,            família e corte de Saul</a:t>
            </a:r>
            <a:r>
              <a:rPr lang="pt-BR" sz="60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797257" y="3085015"/>
            <a:ext cx="1002686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lphaLcPeriod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ordenou um jejum até o anoitecer – v. 24!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154615" y="5097803"/>
            <a:ext cx="1002686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lphaLcPeriod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fez um voto inconsequente – vv. 38-39!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7" grpId="0"/>
      <p:bldP spid="7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24568" y="1971650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Decisões insensatas podem depreciar uma grande vitória espiritual!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297</Words>
  <Application>Microsoft Office PowerPoint</Application>
  <PresentationFormat>Personalizar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A CORAJOSA CONFIANÇA DE JÔNATAS NO SENHOR = VV. 1-14</vt:lpstr>
      <vt:lpstr>    A CORAJOSA CONFIANÇA DE      JÔNATAS NO SENHOR:</vt:lpstr>
      <vt:lpstr> A INTERVENÇÃO SALVADORA                            DO SENHOR:</vt:lpstr>
      <vt:lpstr>A INSENSATEZ DE SAUL DEPRECIA A VITÓRIA SOBRE OS FILISTEUS: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345</cp:revision>
  <dcterms:created xsi:type="dcterms:W3CDTF">2017-02-01T18:13:48Z</dcterms:created>
  <dcterms:modified xsi:type="dcterms:W3CDTF">2018-08-10T19:16:46Z</dcterms:modified>
</cp:coreProperties>
</file>