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4" r:id="rId2"/>
  </p:sldMasterIdLst>
  <p:sldIdLst>
    <p:sldId id="262" r:id="rId3"/>
    <p:sldId id="313" r:id="rId4"/>
    <p:sldId id="395" r:id="rId5"/>
    <p:sldId id="399" r:id="rId6"/>
    <p:sldId id="385" r:id="rId7"/>
    <p:sldId id="400" r:id="rId8"/>
    <p:sldId id="440" r:id="rId9"/>
    <p:sldId id="438" r:id="rId10"/>
    <p:sldId id="441" r:id="rId11"/>
    <p:sldId id="323" r:id="rId12"/>
    <p:sldId id="442" r:id="rId13"/>
    <p:sldId id="322" r:id="rId14"/>
    <p:sldId id="305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CCFF"/>
    <a:srgbClr val="66CCFF"/>
    <a:srgbClr val="993300"/>
    <a:srgbClr val="9933FF"/>
    <a:srgbClr val="5F5F5F"/>
    <a:srgbClr val="666699"/>
    <a:srgbClr val="6633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0" d="100"/>
          <a:sy n="60" d="100"/>
        </p:scale>
        <p:origin x="-44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6633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5495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8496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3798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9111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2318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7629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0260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13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2200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9392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455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5711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95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604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64011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1799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02602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309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88824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98385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31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77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152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638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281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8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90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53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592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4AE62-C98E-4592-B213-3393E79B4F79}" type="datetimeFigureOut">
              <a:rPr lang="pt-BR" smtClean="0"/>
              <a:t>08/07/2018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0D3D5C4-8DF5-4E5F-96B0-C099B8F283F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8721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ítulo 1">
            <a:extLst>
              <a:ext uri="{FF2B5EF4-FFF2-40B4-BE49-F238E27FC236}">
                <a16:creationId xmlns:a16="http://schemas.microsoft.com/office/drawing/2014/main" xmlns="" id="{D6E154CD-BC68-414D-90AA-714977ED5D3B}"/>
              </a:ext>
            </a:extLst>
          </p:cNvPr>
          <p:cNvSpPr txBox="1">
            <a:spLocks/>
          </p:cNvSpPr>
          <p:nvPr/>
        </p:nvSpPr>
        <p:spPr>
          <a:xfrm>
            <a:off x="7934632" y="1"/>
            <a:ext cx="413022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8800" dirty="0" err="1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Lição</a:t>
            </a:r>
            <a:r>
              <a:rPr lang="en-US" sz="8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 </a:t>
            </a:r>
            <a:r>
              <a:rPr lang="en-US" sz="8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203200">
                    <a:schemeClr val="tx1"/>
                  </a:glow>
                </a:effectLst>
                <a:latin typeface="Arial Narrow" panose="020B0606020202030204" pitchFamily="34" charset="0"/>
              </a:rPr>
              <a:t>10</a:t>
            </a:r>
            <a:endParaRPr lang="en-US" sz="8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203200">
                  <a:schemeClr val="tx1"/>
                </a:glo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2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224853" y="370837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HOJE APRENDEMOS: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24568" y="1877054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9000"/>
              </a:lnSpc>
            </a:pP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</a:t>
            </a:r>
            <a:r>
              <a:rPr lang="pt-BR" sz="105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pt-BR" sz="105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capacita seus servos para cumprirem com seu chamado!</a:t>
            </a:r>
            <a:endParaRPr lang="pt-BR" sz="105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77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84389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Perceba a mão poderosa de Deus agindo nas vidas de Saul e de seu povo</a:t>
            </a:r>
            <a:r>
              <a:rPr lang="pt-BR" sz="76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!</a:t>
            </a:r>
            <a:endParaRPr lang="pt-BR" sz="7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263766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2743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Confie no poder e nos meios de Deus para cuidar de seus servos!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B539E661-54F3-48C1-B77C-B22741221A80}"/>
              </a:ext>
            </a:extLst>
          </p:cNvPr>
          <p:cNvSpPr txBox="1">
            <a:spLocks/>
          </p:cNvSpPr>
          <p:nvPr/>
        </p:nvSpPr>
        <p:spPr>
          <a:xfrm>
            <a:off x="415323" y="5332918"/>
            <a:ext cx="11452827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dirty="0">
                <a:ln w="28575">
                  <a:solidFill>
                    <a:schemeClr val="tx1"/>
                  </a:solidFill>
                </a:ln>
                <a:effectLst>
                  <a:glow rad="241300">
                    <a:schemeClr val="bg1"/>
                  </a:glow>
                </a:effectLst>
                <a:latin typeface="Berlin Sans FB Demi" panose="020E0802020502020306" pitchFamily="34" charset="0"/>
              </a:rPr>
              <a:t>VAMOS ORAR!</a:t>
            </a:r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xmlns="" id="{A8A7310D-928B-4C36-AF6E-F2871CEF9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89" y="431902"/>
            <a:ext cx="8867775" cy="53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95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19443E2B-C355-47B9-A671-638C14E1D0B3}"/>
              </a:ext>
            </a:extLst>
          </p:cNvPr>
          <p:cNvSpPr txBox="1">
            <a:spLocks/>
          </p:cNvSpPr>
          <p:nvPr/>
        </p:nvSpPr>
        <p:spPr>
          <a:xfrm>
            <a:off x="224853" y="356089"/>
            <a:ext cx="11677648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000" b="1" u="sng" cap="none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" panose="020E0602020502020306" pitchFamily="34" charset="0"/>
              </a:rPr>
              <a:t>PRÓXIMO DOMINGO:</a:t>
            </a:r>
            <a:endParaRPr lang="pt-BR" sz="8000" b="1" i="1" u="sng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" panose="020E0602020502020306" pitchFamily="34" charset="0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7EB11590-E0F6-47A6-831D-E14C707C60BF}"/>
              </a:ext>
            </a:extLst>
          </p:cNvPr>
          <p:cNvSpPr txBox="1">
            <a:spLocks/>
          </p:cNvSpPr>
          <p:nvPr/>
        </p:nvSpPr>
        <p:spPr>
          <a:xfrm>
            <a:off x="122904" y="3024297"/>
            <a:ext cx="11931445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8800" b="1" cap="none" dirty="0">
                <a:latin typeface="Berlin Sans FB Demi" panose="020E0802020502020306" pitchFamily="34" charset="0"/>
              </a:rPr>
              <a:t>1Samuel </a:t>
            </a:r>
            <a:r>
              <a:rPr lang="pt-BR" sz="8800" b="1" cap="none" dirty="0" smtClean="0">
                <a:latin typeface="Berlin Sans FB Demi" panose="020E0802020502020306" pitchFamily="34" charset="0"/>
              </a:rPr>
              <a:t>capítulo 12</a:t>
            </a:r>
            <a:endParaRPr lang="pt-BR" sz="8800" b="1" i="1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9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1710" y="425084"/>
            <a:ext cx="11300790" cy="1325563"/>
          </a:xfrm>
        </p:spPr>
        <p:txBody>
          <a:bodyPr>
            <a:noAutofit/>
          </a:bodyPr>
          <a:lstStyle/>
          <a:p>
            <a:pPr marL="857250" marR="0" indent="-857250" rtl="0">
              <a:buFont typeface="Wingdings" panose="05000000000000000000" pitchFamily="2" charset="2"/>
              <a:buChar char="ü"/>
            </a:pP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Leitura </a:t>
            </a:r>
            <a:r>
              <a:rPr lang="pt-BR" sz="8800" b="1" cap="none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B</a:t>
            </a:r>
            <a:r>
              <a:rPr lang="pt-BR" sz="8800" b="1" i="0" u="none" strike="noStrike" cap="none" baseline="0" dirty="0">
                <a:ln w="9525"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íblica:</a:t>
            </a:r>
            <a:endParaRPr lang="pt-BR" sz="8000" b="0" i="1" u="none" strike="noStrike" baseline="0" dirty="0">
              <a:ln w="9525"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3074" name="Picture 2" descr="Resultado de imagem para leitura bíbl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729" y="4693298"/>
            <a:ext cx="3910271" cy="216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AFE951A6-A9EB-48D4-9CD9-FA05784DA2EA}"/>
              </a:ext>
            </a:extLst>
          </p:cNvPr>
          <p:cNvSpPr txBox="1">
            <a:spLocks/>
          </p:cNvSpPr>
          <p:nvPr/>
        </p:nvSpPr>
        <p:spPr>
          <a:xfrm>
            <a:off x="1453464" y="1918216"/>
            <a:ext cx="9614586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9600" b="1" cap="none" dirty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 Samuel </a:t>
            </a:r>
            <a:r>
              <a:rPr lang="pt-BR" sz="9600" b="1" cap="none" dirty="0" smtClean="0">
                <a:ln w="38100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11:1-15</a:t>
            </a:r>
            <a:endParaRPr lang="pt-BR" sz="9600" b="1" i="1" dirty="0">
              <a:ln w="38100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-280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Lição </a:t>
            </a:r>
            <a:r>
              <a:rPr lang="pt-BR" sz="8000" b="1" cap="none" dirty="0" smtClean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10: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103241" y="1180618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000"/>
              </a:lnSpc>
            </a:pPr>
            <a:r>
              <a:rPr lang="pt-BR" sz="84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A confirmação de Saul como rei de Israel!</a:t>
            </a:r>
            <a:endParaRPr lang="pt-BR" sz="84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292399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80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Ideia Central:</a:t>
            </a:r>
            <a:endParaRPr lang="pt-BR" sz="8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-38636" y="4070750"/>
            <a:ext cx="12226754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7000"/>
              </a:lnSpc>
            </a:pPr>
            <a:r>
              <a:rPr lang="pt-BR" sz="8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Deus</a:t>
            </a:r>
            <a:r>
              <a:rPr lang="pt-BR" sz="86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 </a:t>
            </a:r>
            <a:r>
              <a:rPr lang="pt-BR" sz="8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capacita seus servos para cumprirem com seu chamado!</a:t>
            </a:r>
            <a:endParaRPr lang="pt-BR" sz="8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91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42823918-E021-4135-A2D0-9FB24D880D45}"/>
              </a:ext>
            </a:extLst>
          </p:cNvPr>
          <p:cNvSpPr txBox="1">
            <a:spLocks/>
          </p:cNvSpPr>
          <p:nvPr/>
        </p:nvSpPr>
        <p:spPr>
          <a:xfrm>
            <a:off x="601710" y="31423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01: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6B95EFF3-A383-47D0-A662-9B9ACBC69B39}"/>
              </a:ext>
            </a:extLst>
          </p:cNvPr>
          <p:cNvSpPr txBox="1">
            <a:spLocks/>
          </p:cNvSpPr>
          <p:nvPr/>
        </p:nvSpPr>
        <p:spPr>
          <a:xfrm>
            <a:off x="0" y="1084389"/>
            <a:ext cx="12167967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200"/>
              </a:lnSpc>
            </a:pPr>
            <a:r>
              <a:rPr lang="pt-BR" sz="76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Perceba a mão poderosa de Deus agindo nas vidas de Saul e de seu povo</a:t>
            </a:r>
            <a:r>
              <a:rPr lang="pt-BR" sz="7600" b="1" cap="none" dirty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!</a:t>
            </a:r>
            <a:endParaRPr lang="pt-BR" sz="76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88691D95-B968-4215-BF19-DECE18C17ADD}"/>
              </a:ext>
            </a:extLst>
          </p:cNvPr>
          <p:cNvSpPr txBox="1">
            <a:spLocks/>
          </p:cNvSpPr>
          <p:nvPr/>
        </p:nvSpPr>
        <p:spPr>
          <a:xfrm>
            <a:off x="601710" y="3263766"/>
            <a:ext cx="1130079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857250" indent="-857250">
              <a:buFont typeface="Wingdings" panose="05000000000000000000" pitchFamily="2" charset="2"/>
              <a:buChar char="ü"/>
            </a:pPr>
            <a:r>
              <a:rPr lang="pt-BR" sz="7200" b="1" cap="none" dirty="0">
                <a:ln>
                  <a:solidFill>
                    <a:schemeClr val="bg1"/>
                  </a:solidFill>
                </a:ln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  <a:cs typeface="Arial" panose="020B0604020202020204" pitchFamily="34" charset="0"/>
              </a:rPr>
              <a:t>Desafio 02:</a:t>
            </a:r>
            <a:endParaRPr lang="pt-BR" sz="6000" i="1" dirty="0">
              <a:ln>
                <a:solidFill>
                  <a:schemeClr val="bg1"/>
                </a:solidFill>
              </a:ln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  <a:cs typeface="Arial" panose="020B0604020202020204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2E808587-D3C7-4A60-A02E-EDF94582D2EB}"/>
              </a:ext>
            </a:extLst>
          </p:cNvPr>
          <p:cNvSpPr txBox="1">
            <a:spLocks/>
          </p:cNvSpPr>
          <p:nvPr/>
        </p:nvSpPr>
        <p:spPr>
          <a:xfrm>
            <a:off x="103241" y="4327431"/>
            <a:ext cx="12020482" cy="114371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6500"/>
              </a:lnSpc>
            </a:pPr>
            <a:r>
              <a:rPr lang="pt-BR" sz="8000" b="1" cap="none" dirty="0" smtClean="0">
                <a:ln w="28575">
                  <a:solidFill>
                    <a:schemeClr val="bg1"/>
                  </a:solidFill>
                </a:ln>
                <a:solidFill>
                  <a:srgbClr val="FFC000"/>
                </a:solidFill>
                <a:latin typeface="Berlin Sans FB" panose="020E0602020502020306" pitchFamily="34" charset="0"/>
              </a:rPr>
              <a:t>Confie no poder e nos meios de Deus para cuidar de seus servos!</a:t>
            </a:r>
            <a:endParaRPr lang="pt-BR" sz="8000" b="1" i="1" dirty="0">
              <a:ln w="28575">
                <a:solidFill>
                  <a:schemeClr val="bg1"/>
                </a:solidFill>
              </a:ln>
              <a:solidFill>
                <a:srgbClr val="FFC000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07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58821"/>
            <a:ext cx="12191999" cy="1325563"/>
          </a:xfrm>
        </p:spPr>
        <p:txBody>
          <a:bodyPr>
            <a:noAutofit/>
          </a:bodyPr>
          <a:lstStyle/>
          <a:p>
            <a:pPr marR="0" algn="ctr" rtl="0">
              <a:lnSpc>
                <a:spcPts val="7200"/>
              </a:lnSpc>
            </a:pPr>
            <a:r>
              <a:rPr lang="pt-BR" sz="72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AMEAÇA AMONITA =    VV. </a:t>
            </a:r>
            <a:r>
              <a:rPr lang="pt-BR" sz="8800" b="1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1-3</a:t>
            </a:r>
            <a:endParaRPr lang="pt-BR" sz="7200" b="0" i="1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9104" y="2619749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LIBERTAÇÃO LIDERADA  POR SAUL = VV. </a:t>
            </a:r>
            <a:r>
              <a:rPr lang="pt-BR" sz="8000" b="1" dirty="0" smtClean="0">
                <a:ln>
                  <a:solidFill>
                    <a:schemeClr val="bg1"/>
                  </a:solidFill>
                </a:ln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4-11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chemeClr val="tx1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20480" y="469651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ts val="7200"/>
              </a:lnSpc>
            </a:pPr>
            <a:r>
              <a:rPr lang="pt-BR" sz="66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RENOVAÇÃO DO REINO = VV. </a:t>
            </a:r>
            <a:r>
              <a:rPr lang="pt-BR" sz="8000" b="1" dirty="0" smtClean="0">
                <a:ln>
                  <a:solidFill>
                    <a:schemeClr val="bg1"/>
                  </a:solidFill>
                </a:ln>
                <a:solidFill>
                  <a:srgbClr val="00B0F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12-15</a:t>
            </a:r>
            <a:endParaRPr lang="pt-BR" sz="6600" i="1" dirty="0">
              <a:ln>
                <a:solidFill>
                  <a:schemeClr val="bg1"/>
                </a:solidFill>
              </a:ln>
              <a:solidFill>
                <a:srgbClr val="00B0F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03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183" y="-35148"/>
            <a:ext cx="10001286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AMEAÇA AMONITA</a:t>
            </a:r>
            <a:endParaRPr lang="pt-BR" sz="7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561828" y="1467307"/>
            <a:ext cx="115892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Quem eram os amonitas?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737520" y="196161"/>
            <a:ext cx="23663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1-3</a:t>
            </a:r>
            <a:endParaRPr lang="pt-BR" sz="6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783" y="0"/>
            <a:ext cx="4504433" cy="685800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8" b="34902"/>
          <a:stretch/>
        </p:blipFill>
        <p:spPr>
          <a:xfrm>
            <a:off x="187832" y="194407"/>
            <a:ext cx="11816334" cy="652329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890782" y="3954012"/>
            <a:ext cx="2152356" cy="827606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7002655" y="2157315"/>
            <a:ext cx="2055919" cy="426021"/>
          </a:xfrm>
          <a:prstGeom prst="rect">
            <a:avLst/>
          </a:prstGeom>
          <a:solidFill>
            <a:schemeClr val="tx1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erlin Sans FB Demi" pitchFamily="34" charset="0"/>
              </a:rPr>
              <a:t>* JABES-GILEADE </a:t>
            </a: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5398189" y="5253659"/>
            <a:ext cx="1177647" cy="289275"/>
          </a:xfrm>
          <a:prstGeom prst="rect">
            <a:avLst/>
          </a:prstGeom>
          <a:solidFill>
            <a:schemeClr val="tx1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erlin Sans FB Demi" pitchFamily="34" charset="0"/>
              </a:rPr>
              <a:t>* GIBEÁ </a:t>
            </a: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0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5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9183" y="-35148"/>
            <a:ext cx="10001286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76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AMEAÇA AMONITA</a:t>
            </a:r>
            <a:endParaRPr lang="pt-BR" sz="7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561828" y="1467307"/>
            <a:ext cx="1158922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Quem eram os amonitas?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737520" y="196161"/>
            <a:ext cx="23663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1-3</a:t>
            </a:r>
            <a:endParaRPr lang="pt-BR" sz="60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488376" y="2493179"/>
            <a:ext cx="11626628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rabicParenR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que fez Naás, rei dos amonitas?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488376" y="3456055"/>
            <a:ext cx="11568747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>
              <a:lnSpc>
                <a:spcPts val="6000"/>
              </a:lnSpc>
              <a:buFont typeface="+mj-lt"/>
              <a:buAutoNum type="arabicParenR" startAt="3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Como os judeus de Jabes-Gileade reagiram?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67286" y="3403774"/>
            <a:ext cx="11733565" cy="3376855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lnSpc>
                <a:spcPts val="6000"/>
              </a:lnSpc>
            </a:pPr>
            <a:r>
              <a:rPr lang="pt-BR" sz="4800" spc="-15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“</a:t>
            </a:r>
            <a:r>
              <a:rPr lang="pt-BR" sz="4800" spc="-15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Vendo vós que Naás, rei dos filhos de Amom, vinha contra vós outros, me dissestes: Não! Mas reinará sobre nós um rei; ao passo que o SENHOR, vosso Deus, era o vosso </a:t>
            </a:r>
            <a:r>
              <a:rPr lang="pt-BR" sz="4800" spc="-15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Berlin Sans FB Demi" pitchFamily="34" charset="0"/>
              </a:rPr>
              <a:t>rei” – 12:12.</a:t>
            </a:r>
            <a:endParaRPr lang="pt-BR" sz="4800" spc="-15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38" b="34902"/>
          <a:stretch/>
        </p:blipFill>
        <p:spPr>
          <a:xfrm>
            <a:off x="187832" y="194407"/>
            <a:ext cx="11816334" cy="6523296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8890782" y="3954012"/>
            <a:ext cx="2152356" cy="827606"/>
          </a:xfrm>
          <a:prstGeom prst="rect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7002655" y="2157315"/>
            <a:ext cx="2055919" cy="426021"/>
          </a:xfrm>
          <a:prstGeom prst="rect">
            <a:avLst/>
          </a:prstGeom>
          <a:solidFill>
            <a:schemeClr val="tx1"/>
          </a:solidFill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bg1"/>
                </a:solidFill>
                <a:latin typeface="Berlin Sans FB Demi" pitchFamily="34" charset="0"/>
              </a:rPr>
              <a:t>* JABES-GILEADE </a:t>
            </a:r>
            <a:endParaRPr lang="pt-BR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>
          <a:xfrm flipH="1" flipV="1">
            <a:off x="7624689" y="2583336"/>
            <a:ext cx="1266094" cy="1370678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648" y="-35148"/>
            <a:ext cx="12205647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54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LIBERTAÇÃO LIDERADA POR  SAUL:</a:t>
            </a:r>
            <a:endParaRPr lang="pt-BR" sz="60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0" y="154520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Como os judeus de Gibeá reagiram à notícia do cerco de Naás a </a:t>
            </a:r>
            <a:r>
              <a:rPr lang="pt-BR" sz="5400" dirty="0" err="1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Jabes</a:t>
            </a: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?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965128" y="715837"/>
            <a:ext cx="21707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4-11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638563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Onde estava Saul neste momento?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18192" y="4877971"/>
            <a:ext cx="12117723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3"/>
            </a:pPr>
            <a:r>
              <a:rPr lang="pt-BR" sz="54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Como Saul reagiu à notícia vinda de Jabes-Gileade?</a:t>
            </a:r>
            <a:endParaRPr lang="pt-BR" sz="54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2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3647" y="-35148"/>
            <a:ext cx="9978776" cy="1325563"/>
          </a:xfrm>
        </p:spPr>
        <p:txBody>
          <a:bodyPr>
            <a:noAutofit/>
          </a:bodyPr>
          <a:lstStyle/>
          <a:p>
            <a:pPr marR="0" algn="ctr" rtl="0"/>
            <a:r>
              <a:rPr lang="pt-BR" sz="60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A RENOVAÇÃO DO REINO:</a:t>
            </a:r>
            <a:endParaRPr lang="pt-BR" sz="6600" b="0" i="1" u="sng" strike="noStrike" baseline="0" dirty="0">
              <a:ln>
                <a:solidFill>
                  <a:schemeClr val="bg1"/>
                </a:solidFill>
              </a:ln>
              <a:solidFill>
                <a:srgbClr val="FFC000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-13648" y="1422375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914400" indent="-914400" algn="ctr">
              <a:lnSpc>
                <a:spcPts val="6500"/>
              </a:lnSpc>
              <a:buFont typeface="+mj-lt"/>
              <a:buAutoNum type="arabicParenR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Qual foi o teste pelo qual Saul passou após esta vitória militar?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65916F4C-8642-4D59-8D14-EFDAEF3FBEB5}"/>
              </a:ext>
            </a:extLst>
          </p:cNvPr>
          <p:cNvSpPr/>
          <p:nvPr/>
        </p:nvSpPr>
        <p:spPr>
          <a:xfrm>
            <a:off x="9746760" y="128973"/>
            <a:ext cx="24609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800" b="1" u="sng" dirty="0" smtClean="0">
                <a:ln>
                  <a:solidFill>
                    <a:schemeClr val="bg1"/>
                  </a:solidFill>
                </a:ln>
                <a:solidFill>
                  <a:srgbClr val="FFC000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vv. 12-15</a:t>
            </a:r>
            <a:endParaRPr lang="pt-BR" sz="480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5850E6C7-8238-41E5-AAD1-D842FB4448F6}"/>
              </a:ext>
            </a:extLst>
          </p:cNvPr>
          <p:cNvSpPr txBox="1">
            <a:spLocks/>
          </p:cNvSpPr>
          <p:nvPr/>
        </p:nvSpPr>
        <p:spPr>
          <a:xfrm>
            <a:off x="2272" y="3747747"/>
            <a:ext cx="12191999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143000" indent="-1143000" algn="ctr">
              <a:lnSpc>
                <a:spcPts val="6000"/>
              </a:lnSpc>
              <a:buFont typeface="+mj-lt"/>
              <a:buAutoNum type="arabicParenR" startAt="2"/>
            </a:pPr>
            <a:r>
              <a:rPr lang="pt-BR" sz="6000" dirty="0" smtClean="0">
                <a:ln>
                  <a:solidFill>
                    <a:schemeClr val="bg1"/>
                  </a:solidFill>
                </a:ln>
                <a:solidFill>
                  <a:srgbClr val="66CCFF"/>
                </a:solidFill>
                <a:effectLst>
                  <a:glow rad="127000">
                    <a:schemeClr val="bg1"/>
                  </a:glow>
                </a:effectLst>
                <a:latin typeface="Berlin Sans FB Demi" panose="020E0802020502020306" pitchFamily="34" charset="0"/>
              </a:rPr>
              <a:t>O que Samuel propôs fazer?</a:t>
            </a:r>
            <a:endParaRPr lang="pt-BR" sz="6000" dirty="0">
              <a:ln>
                <a:solidFill>
                  <a:schemeClr val="bg1"/>
                </a:solidFill>
              </a:ln>
              <a:solidFill>
                <a:srgbClr val="66CCFF"/>
              </a:solidFill>
              <a:effectLst>
                <a:glow rad="127000">
                  <a:schemeClr val="bg1"/>
                </a:glo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2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3608</TotalTime>
  <Words>307</Words>
  <Application>Microsoft Office PowerPoint</Application>
  <PresentationFormat>Personalizar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15" baseType="lpstr">
      <vt:lpstr>Tema do Office</vt:lpstr>
      <vt:lpstr>Cacho</vt:lpstr>
      <vt:lpstr>Apresentação do PowerPoint</vt:lpstr>
      <vt:lpstr>Leitura Bíblica:</vt:lpstr>
      <vt:lpstr>Apresentação do PowerPoint</vt:lpstr>
      <vt:lpstr>Apresentação do PowerPoint</vt:lpstr>
      <vt:lpstr>A AMEAÇA AMONITA =    VV. 1-3</vt:lpstr>
      <vt:lpstr>A AMEAÇA AMONITA</vt:lpstr>
      <vt:lpstr>A AMEAÇA AMONITA</vt:lpstr>
      <vt:lpstr>A LIBERTAÇÃO LIDERADA POR  SAUL:</vt:lpstr>
      <vt:lpstr>A RENOVAÇÃO DO REINO: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EBD 2017</dc:title>
  <dc:creator>Rodrigo</dc:creator>
  <cp:lastModifiedBy>Rodrigo</cp:lastModifiedBy>
  <cp:revision>327</cp:revision>
  <dcterms:created xsi:type="dcterms:W3CDTF">2017-02-01T18:13:48Z</dcterms:created>
  <dcterms:modified xsi:type="dcterms:W3CDTF">2018-07-08T20:27:28Z</dcterms:modified>
</cp:coreProperties>
</file>