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2" r:id="rId3"/>
    <p:sldId id="302" r:id="rId4"/>
    <p:sldId id="312" r:id="rId5"/>
    <p:sldId id="313" r:id="rId6"/>
    <p:sldId id="303" r:id="rId7"/>
    <p:sldId id="385" r:id="rId8"/>
    <p:sldId id="373" r:id="rId9"/>
    <p:sldId id="382" r:id="rId10"/>
    <p:sldId id="383" r:id="rId11"/>
    <p:sldId id="331" r:id="rId12"/>
    <p:sldId id="323" r:id="rId13"/>
    <p:sldId id="386" r:id="rId14"/>
    <p:sldId id="322" r:id="rId15"/>
    <p:sldId id="305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933FF"/>
    <a:srgbClr val="5F5F5F"/>
    <a:srgbClr val="666699"/>
    <a:srgbClr val="663300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3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49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49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9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2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5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49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8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8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21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2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55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87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66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36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078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35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5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8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1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9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92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4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683319"/>
            <a:ext cx="6516874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11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04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24D3645-4E28-4DFE-A776-F2FBD226607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21" y="1017763"/>
            <a:ext cx="4847386" cy="425877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19921" y="2245810"/>
            <a:ext cx="7817579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1500" dirty="0" err="1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Matura MT Script Capitals" panose="03020802060602070202" pitchFamily="66" charset="0"/>
              </a:rPr>
              <a:t>Efésios</a:t>
            </a:r>
            <a:endParaRPr lang="en-US" sz="11500" dirty="0">
              <a:ln>
                <a:solidFill>
                  <a:schemeClr val="tx1"/>
                </a:solidFill>
              </a:ln>
              <a:effectLst>
                <a:glow rad="127000">
                  <a:schemeClr val="tx1"/>
                </a:glow>
              </a:effectLst>
              <a:latin typeface="Matura MT Script Capitals" panose="03020802060602070202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O MISTÉRIO DA IGREJA DE JESUS!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D6E154CD-BC68-414D-90AA-714977ED5D3B}"/>
              </a:ext>
            </a:extLst>
          </p:cNvPr>
          <p:cNvSpPr txBox="1">
            <a:spLocks/>
          </p:cNvSpPr>
          <p:nvPr/>
        </p:nvSpPr>
        <p:spPr>
          <a:xfrm>
            <a:off x="6516873" y="4607998"/>
            <a:ext cx="5488994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9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Lição</a:t>
            </a:r>
            <a:r>
              <a:rPr lang="en-US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834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574986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0E6148D-D4E9-443F-8BD4-CF2BC7D5FB44}"/>
              </a:ext>
            </a:extLst>
          </p:cNvPr>
          <p:cNvSpPr txBox="1">
            <a:spLocks/>
          </p:cNvSpPr>
          <p:nvPr/>
        </p:nvSpPr>
        <p:spPr>
          <a:xfrm>
            <a:off x="-29496" y="1778172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Igreja deve viver de forma amorosa, pura e sábia!</a:t>
            </a:r>
            <a:endParaRPr lang="pt-BR" sz="8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6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224853" y="370837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1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HOJE APRENDEMOS:</a:t>
            </a:r>
            <a:endParaRPr lang="pt-BR" sz="5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7EC300D-6216-4C8A-B99D-12343C3EE5C3}"/>
              </a:ext>
            </a:extLst>
          </p:cNvPr>
          <p:cNvSpPr txBox="1">
            <a:spLocks/>
          </p:cNvSpPr>
          <p:nvPr/>
        </p:nvSpPr>
        <p:spPr>
          <a:xfrm>
            <a:off x="66238" y="1440801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 algn="ctr">
              <a:buFont typeface="Arial" panose="020B0604020202020204" pitchFamily="34" charset="0"/>
              <a:buChar char="•"/>
            </a:pPr>
            <a:r>
              <a:rPr lang="pt-BR" sz="5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Devemos viver de forma amorosa!</a:t>
            </a:r>
            <a:endParaRPr lang="pt-BR" sz="60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1BFA304-55CE-4767-9931-ED26C3BB75A9}"/>
              </a:ext>
            </a:extLst>
          </p:cNvPr>
          <p:cNvSpPr txBox="1">
            <a:spLocks/>
          </p:cNvSpPr>
          <p:nvPr/>
        </p:nvSpPr>
        <p:spPr>
          <a:xfrm>
            <a:off x="66238" y="2279001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 algn="ctr">
              <a:buFont typeface="Arial" panose="020B0604020202020204" pitchFamily="34" charset="0"/>
              <a:buChar char="•"/>
            </a:pPr>
            <a:r>
              <a:rPr lang="pt-BR" sz="5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Devemos viver de forma pura!</a:t>
            </a:r>
            <a:endParaRPr lang="pt-BR" sz="60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7700814C-9CA0-47FC-9B7F-69EE454FBDEB}"/>
              </a:ext>
            </a:extLst>
          </p:cNvPr>
          <p:cNvSpPr txBox="1">
            <a:spLocks/>
          </p:cNvSpPr>
          <p:nvPr/>
        </p:nvSpPr>
        <p:spPr>
          <a:xfrm>
            <a:off x="66238" y="3101961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 algn="ctr">
              <a:buFont typeface="Arial" panose="020B0604020202020204" pitchFamily="34" charset="0"/>
              <a:buChar char="•"/>
            </a:pPr>
            <a:r>
              <a:rPr lang="pt-BR" sz="5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Devemos viver de forma sábia!</a:t>
            </a:r>
            <a:endParaRPr lang="pt-BR" sz="60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614363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537328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Esforce-se para viver da maneira que agrada a Deus!</a:t>
            </a:r>
            <a:endParaRPr lang="pt-BR" sz="66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8593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865271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Saiba qual estilo de vida       Deus quer para você!</a:t>
            </a:r>
            <a:endParaRPr lang="pt-BR" sz="6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children praying">
            <a:extLst>
              <a:ext uri="{FF2B5EF4-FFF2-40B4-BE49-F238E27FC236}">
                <a16:creationId xmlns:a16="http://schemas.microsoft.com/office/drawing/2014/main" id="{3D6EADC0-79F6-42A8-9EC1-58478036E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97" y="0"/>
            <a:ext cx="3979050" cy="605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B539E661-54F3-48C1-B77C-B22741221A80}"/>
              </a:ext>
            </a:extLst>
          </p:cNvPr>
          <p:cNvSpPr txBox="1">
            <a:spLocks/>
          </p:cNvSpPr>
          <p:nvPr/>
        </p:nvSpPr>
        <p:spPr>
          <a:xfrm>
            <a:off x="6259451" y="1408618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24649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9443E2B-C355-47B9-A671-638C14E1D0B3}"/>
              </a:ext>
            </a:extLst>
          </p:cNvPr>
          <p:cNvSpPr txBox="1">
            <a:spLocks/>
          </p:cNvSpPr>
          <p:nvPr/>
        </p:nvSpPr>
        <p:spPr>
          <a:xfrm>
            <a:off x="224853" y="356089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b="1" u="sng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PRÓXIMA LIÇÃO:</a:t>
            </a:r>
            <a:endParaRPr lang="pt-BR" sz="8000" b="1" i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E82BC08-4027-41C6-A6C3-41A076B0C513}"/>
              </a:ext>
            </a:extLst>
          </p:cNvPr>
          <p:cNvSpPr txBox="1">
            <a:spLocks/>
          </p:cNvSpPr>
          <p:nvPr/>
        </p:nvSpPr>
        <p:spPr>
          <a:xfrm>
            <a:off x="1916943" y="2857143"/>
            <a:ext cx="82934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cap="none" dirty="0">
                <a:latin typeface="Arial Rounded MT Bold" panose="020F0704030504030204" pitchFamily="34" charset="0"/>
              </a:rPr>
              <a:t>Efésios 5:22-6:9</a:t>
            </a:r>
            <a:endParaRPr lang="pt-BR" sz="72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711818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78550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-29496" y="3695456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Igreja deve viver de forma amorosa, pura e sábia!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72367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Lição 10: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03241" y="891761"/>
            <a:ext cx="1202048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 dever de imitarmos a Deus através de nossas vidas!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614363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537328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Esforce-se para viver da maneira que agrada a Deus!</a:t>
            </a:r>
            <a:endParaRPr lang="pt-BR" sz="66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8593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865271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Saiba qual estilo de vida       Deus quer para você!</a:t>
            </a:r>
            <a:endParaRPr lang="pt-BR" sz="6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425084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Leitura </a:t>
            </a:r>
            <a:r>
              <a:rPr lang="pt-BR" sz="7300" b="1" cap="none" dirty="0">
                <a:latin typeface="Arial Rounded MT Bold" panose="020F0704030504030204" pitchFamily="34" charset="0"/>
              </a:rPr>
              <a:t>B</a:t>
            </a: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íblica: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1453464" y="1575316"/>
            <a:ext cx="6408303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Efésios 5:1-21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43D0DE5-AEE7-49D3-93DB-41F4BF2B5F37}"/>
              </a:ext>
            </a:extLst>
          </p:cNvPr>
          <p:cNvSpPr txBox="1">
            <a:spLocks/>
          </p:cNvSpPr>
          <p:nvPr/>
        </p:nvSpPr>
        <p:spPr>
          <a:xfrm>
            <a:off x="4920" y="1206341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“Portanto, sejam perfeitos como perfeito é o Pai celestial de vocês” – Mt. 5:48.</a:t>
            </a:r>
            <a:endParaRPr lang="pt-BR" sz="60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032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VIVENDO DE MANEIRA AMOROSA!</a:t>
            </a:r>
            <a:endParaRPr lang="pt-BR" sz="6600" b="0" i="1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43D0DE5-AEE7-49D3-93DB-41F4BF2B5F37}"/>
              </a:ext>
            </a:extLst>
          </p:cNvPr>
          <p:cNvSpPr txBox="1">
            <a:spLocks/>
          </p:cNvSpPr>
          <p:nvPr/>
        </p:nvSpPr>
        <p:spPr>
          <a:xfrm>
            <a:off x="4920" y="2253476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2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VIVENDO DE MANEIRA PURA!</a:t>
            </a:r>
            <a:endParaRPr lang="pt-BR" sz="6600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90972BA-53AC-4CA9-9C43-1CA32EAB3E79}"/>
              </a:ext>
            </a:extLst>
          </p:cNvPr>
          <p:cNvSpPr txBox="1">
            <a:spLocks/>
          </p:cNvSpPr>
          <p:nvPr/>
        </p:nvSpPr>
        <p:spPr>
          <a:xfrm>
            <a:off x="-4908" y="4470655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3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Rounded MT Bold" panose="020F0704030504030204" pitchFamily="34" charset="0"/>
              </a:rPr>
              <a:t>VIVENDO DE MANEIRA SÁBIA!</a:t>
            </a:r>
            <a:endParaRPr lang="pt-BR" sz="6600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51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VIVENDO DE MANEIRA AMOROSA:</a:t>
            </a:r>
            <a:endParaRPr lang="pt-BR" sz="51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vv. 1-2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915370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Amor pressupõe perdão;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D16438C-DA33-4EE0-8902-A6A9EFCEA618}"/>
              </a:ext>
            </a:extLst>
          </p:cNvPr>
          <p:cNvSpPr txBox="1">
            <a:spLocks/>
          </p:cNvSpPr>
          <p:nvPr/>
        </p:nvSpPr>
        <p:spPr>
          <a:xfrm>
            <a:off x="624354" y="3129653"/>
            <a:ext cx="1139558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Amor pressupõe sacrifício.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914400" marR="0" indent="-914400" algn="ctr" rtl="0">
              <a:buFont typeface="+mj-lt"/>
              <a:buAutoNum type="arabicPeriod" startAt="2"/>
            </a:pPr>
            <a:r>
              <a:rPr lang="pt-BR" sz="54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VIVENDO DE MANEIRA PURA:</a:t>
            </a:r>
            <a:endParaRPr lang="pt-BR" sz="54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vv. 3-14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476591" y="1399179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 algn="just">
              <a:buFont typeface="+mj-lt"/>
              <a:buAutoNum type="alphaUcPeriod"/>
            </a:pPr>
            <a:r>
              <a:rPr lang="pt-BR" sz="47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Pureza pressupõe fugir dos pecados:</a:t>
            </a:r>
            <a:endParaRPr lang="pt-BR" sz="47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F529539-54CD-4701-BA67-9716A7714734}"/>
              </a:ext>
            </a:extLst>
          </p:cNvPr>
          <p:cNvSpPr txBox="1">
            <a:spLocks/>
          </p:cNvSpPr>
          <p:nvPr/>
        </p:nvSpPr>
        <p:spPr>
          <a:xfrm>
            <a:off x="162229" y="2097262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ctr">
              <a:buFont typeface="Arial" panose="020B0604020202020204" pitchFamily="34" charset="0"/>
              <a:buChar char="•"/>
            </a:pPr>
            <a:r>
              <a:rPr lang="pt-BR" sz="4800" b="1" i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Pecados relacionados a sexo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BB69397-F19B-4CEE-BF6F-39F77E0A61DB}"/>
              </a:ext>
            </a:extLst>
          </p:cNvPr>
          <p:cNvSpPr txBox="1">
            <a:spLocks/>
          </p:cNvSpPr>
          <p:nvPr/>
        </p:nvSpPr>
        <p:spPr>
          <a:xfrm>
            <a:off x="358876" y="2736365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ctr">
              <a:buFont typeface="Arial" panose="020B0604020202020204" pitchFamily="34" charset="0"/>
              <a:buChar char="•"/>
            </a:pPr>
            <a:r>
              <a:rPr lang="pt-BR" sz="4800" b="1" i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Pecados relacionados a língua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8E383F57-2159-4CA7-86AD-56FB1EDF5DE9}"/>
              </a:ext>
            </a:extLst>
          </p:cNvPr>
          <p:cNvSpPr txBox="1">
            <a:spLocks/>
          </p:cNvSpPr>
          <p:nvPr/>
        </p:nvSpPr>
        <p:spPr>
          <a:xfrm>
            <a:off x="476591" y="2003863"/>
            <a:ext cx="1141060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 algn="just">
              <a:buFont typeface="+mj-lt"/>
              <a:buAutoNum type="alphaUcPeriod" startAt="2"/>
            </a:pPr>
            <a:r>
              <a:rPr lang="pt-BR" sz="47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Pureza pressupõe evitar más companhias;</a:t>
            </a:r>
            <a:endParaRPr lang="pt-BR" sz="47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762A328F-EBA1-40B1-BFB0-55BDF9CEC402}"/>
              </a:ext>
            </a:extLst>
          </p:cNvPr>
          <p:cNvSpPr txBox="1">
            <a:spLocks/>
          </p:cNvSpPr>
          <p:nvPr/>
        </p:nvSpPr>
        <p:spPr>
          <a:xfrm>
            <a:off x="437265" y="3277147"/>
            <a:ext cx="1141060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 algn="just">
              <a:buFont typeface="+mj-lt"/>
              <a:buAutoNum type="alphaUcPeriod" startAt="3"/>
            </a:pPr>
            <a:r>
              <a:rPr lang="pt-BR" sz="48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Pureza pressupõe produzir bons frutos;</a:t>
            </a:r>
            <a:endParaRPr lang="pt-BR" sz="48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F7D517A5-7CB4-4304-A6B0-488ED0687965}"/>
              </a:ext>
            </a:extLst>
          </p:cNvPr>
          <p:cNvSpPr txBox="1">
            <a:spLocks/>
          </p:cNvSpPr>
          <p:nvPr/>
        </p:nvSpPr>
        <p:spPr>
          <a:xfrm>
            <a:off x="412687" y="4579924"/>
            <a:ext cx="1141060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 algn="just">
              <a:buFont typeface="+mj-lt"/>
              <a:buAutoNum type="alphaUcPeriod" startAt="4"/>
            </a:pPr>
            <a:r>
              <a:rPr lang="pt-BR" sz="48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Pureza pressupõe confrontar as obras das trevas.</a:t>
            </a:r>
            <a:endParaRPr lang="pt-BR" sz="48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5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10" grpId="0"/>
      <p:bldP spid="10" grpId="1"/>
      <p:bldP spid="9" grpId="0"/>
      <p:bldP spid="9" grpId="1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914400" marR="0" indent="-914400" algn="ctr" rtl="0">
              <a:buFont typeface="+mj-lt"/>
              <a:buAutoNum type="arabicPeriod" startAt="3"/>
            </a:pPr>
            <a:r>
              <a:rPr lang="pt-BR" sz="54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VIVENDO DE MANEIRA SÁBIA:</a:t>
            </a:r>
            <a:endParaRPr lang="pt-BR" sz="54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835774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vv. 15-21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576155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Aproveitando melhor o tempo!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D16438C-DA33-4EE0-8902-A6A9EFCEA618}"/>
              </a:ext>
            </a:extLst>
          </p:cNvPr>
          <p:cNvSpPr txBox="1">
            <a:spLocks/>
          </p:cNvSpPr>
          <p:nvPr/>
        </p:nvSpPr>
        <p:spPr>
          <a:xfrm>
            <a:off x="639102" y="2569220"/>
            <a:ext cx="1141033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Discernindo a vontade de Deus!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19F885F-601F-4329-8148-18B79D45DBE2}"/>
              </a:ext>
            </a:extLst>
          </p:cNvPr>
          <p:cNvSpPr txBox="1">
            <a:spLocks/>
          </p:cNvSpPr>
          <p:nvPr/>
        </p:nvSpPr>
        <p:spPr>
          <a:xfrm>
            <a:off x="629274" y="3621265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3"/>
            </a:pPr>
            <a:r>
              <a:rPr lang="pt-BR" sz="51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Submetendo-nos ao governo do Espírito Santo!</a:t>
            </a:r>
            <a:endParaRPr lang="pt-BR" sz="51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9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258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Cooper Black</vt:lpstr>
      <vt:lpstr>Gill Sans MT</vt:lpstr>
      <vt:lpstr>Matura MT Script Capitals</vt:lpstr>
      <vt:lpstr>Times New Roman</vt:lpstr>
      <vt:lpstr>Wingdings</vt:lpstr>
      <vt:lpstr>Tema do Office</vt:lpstr>
      <vt:lpstr>Galeria</vt:lpstr>
      <vt:lpstr>Apresentação do PowerPoint</vt:lpstr>
      <vt:lpstr>Ideia Central:</vt:lpstr>
      <vt:lpstr>Desafio 02:</vt:lpstr>
      <vt:lpstr>Leitura Bíblica:</vt:lpstr>
      <vt:lpstr>Apresentação do PowerPoint</vt:lpstr>
      <vt:lpstr>VIVENDO DE MANEIRA AMOROSA!</vt:lpstr>
      <vt:lpstr>VIVENDO DE MANEIRA AMOROSA:</vt:lpstr>
      <vt:lpstr>VIVENDO DE MANEIRA PURA:</vt:lpstr>
      <vt:lpstr>VIVENDO DE MANEIRA SÁBIA:</vt:lpstr>
      <vt:lpstr>Ideia Central:</vt:lpstr>
      <vt:lpstr>Apresentação do PowerPoint</vt:lpstr>
      <vt:lpstr>Desafio 02: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EBD 2017</dc:title>
  <dc:creator>Rodrigo</dc:creator>
  <cp:lastModifiedBy>Rodrigo Patente Alves</cp:lastModifiedBy>
  <cp:revision>204</cp:revision>
  <dcterms:created xsi:type="dcterms:W3CDTF">2017-02-01T18:13:48Z</dcterms:created>
  <dcterms:modified xsi:type="dcterms:W3CDTF">2018-04-05T18:27:52Z</dcterms:modified>
</cp:coreProperties>
</file>