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02" r:id="rId5"/>
    <p:sldId id="396" r:id="rId6"/>
    <p:sldId id="397" r:id="rId7"/>
    <p:sldId id="398" r:id="rId8"/>
    <p:sldId id="395" r:id="rId9"/>
    <p:sldId id="399" r:id="rId10"/>
    <p:sldId id="385" r:id="rId11"/>
    <p:sldId id="400" r:id="rId12"/>
    <p:sldId id="402" r:id="rId13"/>
    <p:sldId id="403" r:id="rId14"/>
    <p:sldId id="323" r:id="rId15"/>
    <p:sldId id="404" r:id="rId16"/>
    <p:sldId id="322" r:id="rId17"/>
    <p:sldId id="30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3300"/>
    <a:srgbClr val="9933FF"/>
    <a:srgbClr val="5F5F5F"/>
    <a:srgbClr val="666699"/>
    <a:srgbClr val="663300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06/05/2018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01</a:t>
            </a: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FAMÍLIA DE SAMUEL: vv. 1-8</a:t>
            </a: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14613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8000" b="1" dirty="0" err="1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Elcana</a:t>
            </a:r>
            <a:r>
              <a:rPr lang="pt-BR" sz="8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e Ana</a:t>
            </a:r>
            <a:endParaRPr lang="pt-BR" sz="8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C86212-A703-4992-BD8F-97C53A7B28C1}"/>
              </a:ext>
            </a:extLst>
          </p:cNvPr>
          <p:cNvSpPr txBox="1">
            <a:spLocks/>
          </p:cNvSpPr>
          <p:nvPr/>
        </p:nvSpPr>
        <p:spPr>
          <a:xfrm>
            <a:off x="4920" y="2242424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7200" b="1" dirty="0" err="1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Ramataim-Zofim</a:t>
            </a:r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(RAMÁ)</a:t>
            </a:r>
            <a:endParaRPr lang="pt-BR" sz="72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8C2CFD-C06B-434E-8C4E-CF057A6DC782}"/>
              </a:ext>
            </a:extLst>
          </p:cNvPr>
          <p:cNvSpPr txBox="1">
            <a:spLocks/>
          </p:cNvSpPr>
          <p:nvPr/>
        </p:nvSpPr>
        <p:spPr>
          <a:xfrm>
            <a:off x="-19660" y="3220726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8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Tementes a Deus!</a:t>
            </a:r>
            <a:endParaRPr lang="pt-BR" sz="8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23DD7C-9F7D-42E8-A5FE-522EF73B5742}"/>
              </a:ext>
            </a:extLst>
          </p:cNvPr>
          <p:cNvSpPr txBox="1">
            <a:spLocks/>
          </p:cNvSpPr>
          <p:nvPr/>
        </p:nvSpPr>
        <p:spPr>
          <a:xfrm>
            <a:off x="0" y="433177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8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Ana era estéril.</a:t>
            </a:r>
            <a:endParaRPr lang="pt-BR" sz="8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4920" y="550181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8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Também havia pecado!</a:t>
            </a:r>
            <a:endParaRPr lang="pt-BR" sz="8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E84EE7D-3F48-4CDA-8D37-DCF587ED201D}"/>
              </a:ext>
            </a:extLst>
          </p:cNvPr>
          <p:cNvSpPr txBox="1">
            <a:spLocks/>
          </p:cNvSpPr>
          <p:nvPr/>
        </p:nvSpPr>
        <p:spPr>
          <a:xfrm>
            <a:off x="0" y="7428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72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VOTO DE ANA:  = vv. 9-18</a:t>
            </a:r>
            <a:endParaRPr lang="pt-BR" sz="7200" i="1" u="sng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8375B19-4222-425D-AE4E-C9346B62C5C4}"/>
              </a:ext>
            </a:extLst>
          </p:cNvPr>
          <p:cNvSpPr txBox="1">
            <a:spLocks/>
          </p:cNvSpPr>
          <p:nvPr/>
        </p:nvSpPr>
        <p:spPr>
          <a:xfrm>
            <a:off x="0" y="129361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Foi uma oração cheia de  emoção e devoção!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29997A1-F125-4128-B059-7DED35080724}"/>
              </a:ext>
            </a:extLst>
          </p:cNvPr>
          <p:cNvSpPr txBox="1">
            <a:spLocks/>
          </p:cNvSpPr>
          <p:nvPr/>
        </p:nvSpPr>
        <p:spPr>
          <a:xfrm>
            <a:off x="-19660" y="292576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Foi uma demonstração de fé!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F650B75-EE05-4141-8185-8A9FE016398F}"/>
              </a:ext>
            </a:extLst>
          </p:cNvPr>
          <p:cNvSpPr txBox="1">
            <a:spLocks/>
          </p:cNvSpPr>
          <p:nvPr/>
        </p:nvSpPr>
        <p:spPr>
          <a:xfrm>
            <a:off x="0" y="391882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Revelou seu sofrimento!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605B3A6-F9BD-47F9-8BB9-BD3BB3075112}"/>
              </a:ext>
            </a:extLst>
          </p:cNvPr>
          <p:cNvSpPr txBox="1">
            <a:spLocks/>
          </p:cNvSpPr>
          <p:nvPr/>
        </p:nvSpPr>
        <p:spPr>
          <a:xfrm>
            <a:off x="-14740" y="505443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Foi a dedicação de seu pedido em adoração à Deus!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6028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NASCIMENTO DE SAMUEL: vv. 19-28</a:t>
            </a:r>
            <a:endParaRPr lang="pt-BR" sz="5400" i="1" u="sng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9071827-3660-4625-9953-77077065F48C}"/>
              </a:ext>
            </a:extLst>
          </p:cNvPr>
          <p:cNvSpPr txBox="1">
            <a:spLocks/>
          </p:cNvSpPr>
          <p:nvPr/>
        </p:nvSpPr>
        <p:spPr>
          <a:xfrm>
            <a:off x="0" y="102815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Foi o início do processo de levantamento de um líder fiel para Israel!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A8DCB7B-A353-4E77-88DD-D3F69075DB71}"/>
              </a:ext>
            </a:extLst>
          </p:cNvPr>
          <p:cNvSpPr txBox="1">
            <a:spLocks/>
          </p:cNvSpPr>
          <p:nvPr/>
        </p:nvSpPr>
        <p:spPr>
          <a:xfrm>
            <a:off x="-14740" y="406630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Foi a prova de que Deus não está indiferente ao sofrimento de seus servos!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17774E-383D-4581-B555-3CDE860656A7}"/>
              </a:ext>
            </a:extLst>
          </p:cNvPr>
          <p:cNvSpPr txBox="1">
            <a:spLocks/>
          </p:cNvSpPr>
          <p:nvPr/>
        </p:nvSpPr>
        <p:spPr>
          <a:xfrm>
            <a:off x="205803" y="1729961"/>
            <a:ext cx="1181474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Berlin Sans FB" panose="020E0602020502020306" pitchFamily="34" charset="0"/>
              </a:rPr>
              <a:t>Deus usou e pode usar situações adversas para levantar um líder fiel para seu povo!</a:t>
            </a:r>
            <a:endParaRPr lang="pt-BR" sz="8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tx1"/>
                </a:glo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988853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Saiba que nada foge ao controle soberano de Deus!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967355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3945287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Confie em Deus e lance suas angústias no altar do Senhor dos Exércitos!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atin typeface="Berlin Sans FB Demi" panose="020E0802020502020306" pitchFamily="34" charset="0"/>
              </a:rPr>
              <a:t>1Samuel capítulo 2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1:1-28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424732" y="264094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7300" b="1" u="sng" cap="none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rPr>
              <a:t>1Sm. marca uma transição:</a:t>
            </a:r>
            <a:endParaRPr lang="pt-BR" sz="6600" i="1" u="sng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457194" y="1563131"/>
            <a:ext cx="809686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cap="none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A ERA DOS JUÍZES</a:t>
            </a:r>
            <a:endParaRPr lang="pt-BR" sz="6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Resultado de imagem para ERA DOS JUÃZES">
            <a:extLst>
              <a:ext uri="{FF2B5EF4-FFF2-40B4-BE49-F238E27FC236}">
                <a16:creationId xmlns:a16="http://schemas.microsoft.com/office/drawing/2014/main" id="{FCA2E10F-8EE2-4C3B-A296-E5B77ADD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65" y="1167417"/>
            <a:ext cx="4240469" cy="22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: para a Direita Listrada 11">
            <a:extLst>
              <a:ext uri="{FF2B5EF4-FFF2-40B4-BE49-F238E27FC236}">
                <a16:creationId xmlns:a16="http://schemas.microsoft.com/office/drawing/2014/main" id="{1FD4B72C-B315-4784-ABEB-E134D86DFCFF}"/>
              </a:ext>
            </a:extLst>
          </p:cNvPr>
          <p:cNvSpPr/>
          <p:nvPr/>
        </p:nvSpPr>
        <p:spPr>
          <a:xfrm rot="5400000">
            <a:off x="4935811" y="2427863"/>
            <a:ext cx="1843549" cy="3134032"/>
          </a:xfrm>
          <a:prstGeom prst="stripedRightArrow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CF86C7E-5947-459B-AA50-429F892BCBFA}"/>
              </a:ext>
            </a:extLst>
          </p:cNvPr>
          <p:cNvSpPr txBox="1">
            <a:spLocks/>
          </p:cNvSpPr>
          <p:nvPr/>
        </p:nvSpPr>
        <p:spPr>
          <a:xfrm>
            <a:off x="719694" y="5373132"/>
            <a:ext cx="766230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cap="none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A ERA DOS REIS</a:t>
            </a:r>
            <a:endParaRPr lang="pt-BR" sz="6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id="{3F200D31-32C7-4BA0-B0F4-633F5F4F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06" y="4524050"/>
            <a:ext cx="3261274" cy="244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424732" y="264094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7300" b="1" u="sng" cap="none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rPr>
              <a:t>1Sm. marca uma transição:</a:t>
            </a:r>
            <a:endParaRPr lang="pt-BR" sz="6600" i="1" u="sng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457195" y="1548383"/>
            <a:ext cx="809686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cap="none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A ERA DOS JUÍZES</a:t>
            </a:r>
            <a:endParaRPr lang="pt-BR" sz="6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Resultado de imagem para ERA DOS JUÃZES">
            <a:extLst>
              <a:ext uri="{FF2B5EF4-FFF2-40B4-BE49-F238E27FC236}">
                <a16:creationId xmlns:a16="http://schemas.microsoft.com/office/drawing/2014/main" id="{FCA2E10F-8EE2-4C3B-A296-E5B77ADD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65" y="1167417"/>
            <a:ext cx="4240469" cy="22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CF86C7E-5947-459B-AA50-429F892BCBFA}"/>
              </a:ext>
            </a:extLst>
          </p:cNvPr>
          <p:cNvSpPr txBox="1">
            <a:spLocks/>
          </p:cNvSpPr>
          <p:nvPr/>
        </p:nvSpPr>
        <p:spPr>
          <a:xfrm>
            <a:off x="457195" y="3804276"/>
            <a:ext cx="1141525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8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Palavra de Deus era muito rara;</a:t>
            </a:r>
            <a:endParaRPr lang="pt-BR" sz="48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225772C-7DA3-4A80-9459-F3B34209FE3C}"/>
              </a:ext>
            </a:extLst>
          </p:cNvPr>
          <p:cNvSpPr txBox="1">
            <a:spLocks/>
          </p:cNvSpPr>
          <p:nvPr/>
        </p:nvSpPr>
        <p:spPr>
          <a:xfrm>
            <a:off x="319548" y="4694094"/>
            <a:ext cx="1187245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4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Israel sofria nas mãos de outros povos;</a:t>
            </a:r>
            <a:endParaRPr lang="pt-BR" sz="44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8632B9D-6D51-42B4-A508-A24C52BA0A57}"/>
              </a:ext>
            </a:extLst>
          </p:cNvPr>
          <p:cNvSpPr txBox="1">
            <a:spLocks/>
          </p:cNvSpPr>
          <p:nvPr/>
        </p:nvSpPr>
        <p:spPr>
          <a:xfrm>
            <a:off x="324468" y="5539666"/>
            <a:ext cx="1187245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6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havia liderança fiel dentre o povo!</a:t>
            </a:r>
            <a:endParaRPr lang="pt-BR" sz="46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424732" y="264094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7300" b="1" u="sng" cap="none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rPr>
              <a:t>1Sm. marca uma transição:</a:t>
            </a:r>
            <a:endParaRPr lang="pt-BR" sz="6600" i="1" u="sng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976276" y="1179675"/>
            <a:ext cx="839183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cap="none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Em 1 Samuel, Deus:</a:t>
            </a:r>
            <a:endParaRPr lang="pt-BR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CF86C7E-5947-459B-AA50-429F892BCBFA}"/>
              </a:ext>
            </a:extLst>
          </p:cNvPr>
          <p:cNvSpPr txBox="1">
            <a:spLocks/>
          </p:cNvSpPr>
          <p:nvPr/>
        </p:nvSpPr>
        <p:spPr>
          <a:xfrm>
            <a:off x="457195" y="2329441"/>
            <a:ext cx="1141525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8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Volta a revelar sua Palavra à Israel!</a:t>
            </a:r>
            <a:endParaRPr lang="pt-BR" sz="48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225772C-7DA3-4A80-9459-F3B34209FE3C}"/>
              </a:ext>
            </a:extLst>
          </p:cNvPr>
          <p:cNvSpPr txBox="1">
            <a:spLocks/>
          </p:cNvSpPr>
          <p:nvPr/>
        </p:nvSpPr>
        <p:spPr>
          <a:xfrm>
            <a:off x="319548" y="3528980"/>
            <a:ext cx="1187245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4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Garante a sobrevivência da nação por meio de vitórias militares;</a:t>
            </a:r>
            <a:endParaRPr lang="pt-BR" sz="44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8632B9D-6D51-42B4-A508-A24C52BA0A57}"/>
              </a:ext>
            </a:extLst>
          </p:cNvPr>
          <p:cNvSpPr txBox="1">
            <a:spLocks/>
          </p:cNvSpPr>
          <p:nvPr/>
        </p:nvSpPr>
        <p:spPr>
          <a:xfrm>
            <a:off x="324468" y="5185708"/>
            <a:ext cx="1187245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6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Levanta e estabelece uma liderança fiel para Israel.</a:t>
            </a:r>
            <a:endParaRPr lang="pt-BR" sz="46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3043"/>
            <a:ext cx="12192000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cap="none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Esboço simples de 1 Samuel:</a:t>
            </a:r>
            <a:endParaRPr lang="pt-BR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CF86C7E-5947-459B-AA50-429F892BCBFA}"/>
              </a:ext>
            </a:extLst>
          </p:cNvPr>
          <p:cNvSpPr txBox="1">
            <a:spLocks/>
          </p:cNvSpPr>
          <p:nvPr/>
        </p:nvSpPr>
        <p:spPr>
          <a:xfrm>
            <a:off x="457195" y="2329441"/>
            <a:ext cx="1141525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8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Cap. 1-7 = Deus levanta Samuel;</a:t>
            </a:r>
            <a:endParaRPr lang="pt-BR" sz="48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225772C-7DA3-4A80-9459-F3B34209FE3C}"/>
              </a:ext>
            </a:extLst>
          </p:cNvPr>
          <p:cNvSpPr txBox="1">
            <a:spLocks/>
          </p:cNvSpPr>
          <p:nvPr/>
        </p:nvSpPr>
        <p:spPr>
          <a:xfrm>
            <a:off x="319548" y="3528980"/>
            <a:ext cx="1187245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4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Cap. 8-15 = Deus estabelece Saul;</a:t>
            </a:r>
            <a:endParaRPr lang="pt-BR" sz="44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8632B9D-6D51-42B4-A508-A24C52BA0A57}"/>
              </a:ext>
            </a:extLst>
          </p:cNvPr>
          <p:cNvSpPr txBox="1">
            <a:spLocks/>
          </p:cNvSpPr>
          <p:nvPr/>
        </p:nvSpPr>
        <p:spPr>
          <a:xfrm>
            <a:off x="324468" y="4654766"/>
            <a:ext cx="1187245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6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Cap. 16-31 = Deus escolhe Davi.</a:t>
            </a:r>
            <a:endParaRPr lang="pt-BR" sz="46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01: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92986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 origem de Samuel!</a:t>
            </a:r>
            <a:endParaRPr lang="pt-BR" sz="88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37741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331111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 usa situações adversas para levantar um líder fiel para seu povo!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988853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Saiba que nada foge ao controle soberano de Deus!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967355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3945287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Confie em Deus e lance suas angústias no altar do Senhor dos Exércitos!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FAMÍLIA DE SAMUEL:</a:t>
            </a:r>
            <a:b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1-8</a:t>
            </a:r>
            <a:endParaRPr lang="pt-BR" sz="72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E84EE7D-3F48-4CDA-8D37-DCF587ED201D}"/>
              </a:ext>
            </a:extLst>
          </p:cNvPr>
          <p:cNvSpPr txBox="1">
            <a:spLocks/>
          </p:cNvSpPr>
          <p:nvPr/>
        </p:nvSpPr>
        <p:spPr>
          <a:xfrm>
            <a:off x="0" y="248515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VOTO DE ANA:</a:t>
            </a:r>
          </a:p>
          <a:p>
            <a:pPr algn="ctr"/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= vv. 9-18</a:t>
            </a:r>
            <a:endParaRPr lang="pt-BR" sz="72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480925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NASCIMENTO DE SAMUEL:</a:t>
            </a:r>
          </a:p>
          <a:p>
            <a:pPr algn="ctr"/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19-28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365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Arial</vt:lpstr>
      <vt:lpstr>Arial Narrow</vt:lpstr>
      <vt:lpstr>Arial Rounded MT Bold</vt:lpstr>
      <vt:lpstr>Berlin Sans FB</vt:lpstr>
      <vt:lpstr>Berlin Sans FB Demi</vt:lpstr>
      <vt:lpstr>Calibri</vt:lpstr>
      <vt:lpstr>Calibri Light</vt:lpstr>
      <vt:lpstr>Century Gothic</vt:lpstr>
      <vt:lpstr>Times New Roman</vt:lpstr>
      <vt:lpstr>Wingdings</vt:lpstr>
      <vt:lpstr>Wingdings 3</vt:lpstr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FAMÍLIA DE SAMUEL: = vv. 1-8</vt:lpstr>
      <vt:lpstr>A FAMÍLIA DE SAMUEL: vv. 1-8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 Patente Alves</cp:lastModifiedBy>
  <cp:revision>267</cp:revision>
  <dcterms:created xsi:type="dcterms:W3CDTF">2017-02-01T18:13:48Z</dcterms:created>
  <dcterms:modified xsi:type="dcterms:W3CDTF">2018-05-06T19:07:53Z</dcterms:modified>
</cp:coreProperties>
</file>