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25" r:id="rId9"/>
    <p:sldId id="426" r:id="rId10"/>
    <p:sldId id="407" r:id="rId11"/>
    <p:sldId id="323" r:id="rId12"/>
    <p:sldId id="427" r:id="rId13"/>
    <p:sldId id="322" r:id="rId14"/>
    <p:sldId id="30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05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82884" y="1891721"/>
            <a:ext cx="11927540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500"/>
              </a:lnSpc>
            </a:pPr>
            <a:r>
              <a:rPr lang="pt-BR" sz="11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</a:t>
            </a:r>
            <a:r>
              <a:rPr lang="pt-BR" sz="11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é soberano e justo e sempre vence as suas batalhas!</a:t>
            </a:r>
            <a:endParaRPr lang="pt-BR" sz="11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934261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que Deus é soberano  e justo sobre seu povo            e sobre todos!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659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25919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Reconheça Deus como Senhor de sua vida e lhe renda a adoração devida!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 7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5:1-7:1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4066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69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05: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12378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</a:t>
            </a: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juízo de Deus sobre os filisteus e o retorno da  arca à Israel!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802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35085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</a:t>
            </a: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é soberano e justo  e sempre vence as suas batalhas!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934261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que Deus é soberano  e justo sobre seu povo            e sobre todos!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659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25919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Reconheça Deus como Senhor de sua vida e lhe renda a adoração devida!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126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8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JUÍZO DE DEUS SOBRE    OS FILISTEUS = CAP. </a:t>
            </a:r>
            <a:r>
              <a:rPr lang="pt-BR" sz="9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</a:t>
            </a:r>
            <a:endParaRPr lang="pt-BR" sz="8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2148" y="369898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77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DEVOLUÇÃO DA ARCA      DA ALIANÇA = CAP. </a:t>
            </a:r>
            <a:r>
              <a:rPr lang="pt-BR" sz="88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6</a:t>
            </a:r>
            <a:endParaRPr lang="pt-BR" sz="77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JUÍZO DE DEUS SOBRE OS FILISTEUS: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0352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SENHOR JULGA DAGOM –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5:1-5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329844" y="687069"/>
            <a:ext cx="1781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5:1-12</a:t>
            </a:r>
            <a:endParaRPr lang="pt-BR" sz="48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589648" y="2726774"/>
            <a:ext cx="9115865" cy="3561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27000">
                    <a:srgbClr val="99CCFF"/>
                  </a:glow>
                </a:effectLst>
                <a:latin typeface="Berlin Sans FB Demi" panose="020E0802020502020306" pitchFamily="34" charset="0"/>
              </a:rPr>
              <a:t>Embora Israel tenha sido derrotado, o Deus de Israel governa soberanamente a Terra!</a:t>
            </a:r>
            <a:endParaRPr lang="pt-BR" sz="60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27000">
                  <a:srgbClr val="99CCFF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JUÍZO DE DEUS SOBRE OS FILISTEUS: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4572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SENHOR JULGA ASDODE –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5:6-8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329844" y="687069"/>
            <a:ext cx="1781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5:1-12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1720" y="264373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SENHOR JULGA GATE –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5:8-9;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3440" y="358393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3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SENHOR JULGA ECROM – 5:10-12;</a:t>
            </a:r>
            <a:endParaRPr lang="pt-BR" sz="53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589648" y="4572004"/>
            <a:ext cx="9115865" cy="1885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27000">
                    <a:srgbClr val="99CCFF"/>
                  </a:glow>
                </a:effectLst>
                <a:latin typeface="Berlin Sans FB Demi" panose="020E0802020502020306" pitchFamily="34" charset="0"/>
              </a:rPr>
              <a:t>O Senhor julgou todos     os filisteus – 6:4-5!</a:t>
            </a:r>
            <a:endParaRPr lang="pt-BR" sz="60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27000">
                  <a:srgbClr val="99CCFF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JUÍZO DE DEUS SOBRE OS FILISTEUS: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329844" y="687069"/>
            <a:ext cx="1781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5:1-12</a:t>
            </a:r>
            <a:endParaRPr lang="pt-BR" sz="48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647115" y="1758458"/>
            <a:ext cx="10930596" cy="2771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27000">
                    <a:srgbClr val="99CCFF"/>
                  </a:glow>
                </a:effectLst>
                <a:latin typeface="Berlin Sans FB Demi" panose="020E0802020502020306" pitchFamily="34" charset="0"/>
              </a:rPr>
              <a:t>Apenas possuir um símbolo sagrado não é suficiente para abençoar o seu possuidor!</a:t>
            </a:r>
            <a:endParaRPr lang="pt-BR" sz="60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27000">
                  <a:srgbClr val="99CCFF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11015" y="4923692"/>
            <a:ext cx="11900086" cy="1727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5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27000">
                    <a:srgbClr val="99CCFF"/>
                  </a:glow>
                </a:effectLst>
                <a:latin typeface="Berlin Sans FB Demi" panose="020E0802020502020306" pitchFamily="34" charset="0"/>
              </a:rPr>
              <a:t>Roubar ou tomar este símbolo não é subjugar o Deus deste símbolo!</a:t>
            </a:r>
            <a:endParaRPr lang="pt-BR" sz="54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27000">
                  <a:srgbClr val="99CCFF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6761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2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DEVOLUÇÃO DA ARCA DA ALIANÇA:</a:t>
            </a:r>
            <a:r>
              <a:rPr lang="pt-BR" sz="52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52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52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78142"/>
            <a:ext cx="121092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0725" indent="-720725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1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FAZER A DEVOLUÇÃO? – 6:1-9;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167707" y="574684"/>
            <a:ext cx="1941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6:1-7:1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" y="2853902"/>
            <a:ext cx="121092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DEVOLVENDO A ARCA – 6:10-12;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3961039"/>
            <a:ext cx="1218303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5800"/>
              </a:lnSpc>
              <a:buFont typeface="Wingdings" panose="05000000000000000000" pitchFamily="2" charset="2"/>
              <a:buChar char="Ø"/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ADORAÇÃO NO RETORNO      DA ARCA – 6:13-18;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" y="5629654"/>
            <a:ext cx="1218303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0725" indent="-720725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48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NEGLIGÊNCIA NA ADORAÇÃO: 6:19-7:1.</a:t>
            </a:r>
            <a:endParaRPr lang="pt-BR" sz="51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301</Words>
  <Application>Microsoft Office PowerPoint</Application>
  <PresentationFormat>Personalizar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O JUÍZO DE DEUS SOBRE    OS FILISTEUS = CAP. 5</vt:lpstr>
      <vt:lpstr>O JUÍZO DE DEUS SOBRE OS FILISTEUS:</vt:lpstr>
      <vt:lpstr>O JUÍZO DE DEUS SOBRE OS FILISTEUS:</vt:lpstr>
      <vt:lpstr>O JUÍZO DE DEUS SOBRE OS FILISTEUS:</vt:lpstr>
      <vt:lpstr>A DEVOLUÇÃO DA ARCA DA ALIANÇA: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300</cp:revision>
  <dcterms:created xsi:type="dcterms:W3CDTF">2017-02-01T18:13:48Z</dcterms:created>
  <dcterms:modified xsi:type="dcterms:W3CDTF">2018-06-02T13:49:24Z</dcterms:modified>
</cp:coreProperties>
</file>