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436" r:id="rId4"/>
    <p:sldId id="313" r:id="rId5"/>
    <p:sldId id="395" r:id="rId6"/>
    <p:sldId id="399" r:id="rId7"/>
    <p:sldId id="385" r:id="rId8"/>
    <p:sldId id="400" r:id="rId9"/>
    <p:sldId id="438" r:id="rId10"/>
    <p:sldId id="323" r:id="rId11"/>
    <p:sldId id="439" r:id="rId12"/>
    <p:sldId id="322" r:id="rId13"/>
    <p:sldId id="30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01/07/2018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09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97520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Observe as oportunidades dadas a Saul e o agir de Deus sobre a vida dele!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154582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095415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Aproveite as oportunidades que Deus te dá e seja fiel para com ele!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capítulo 11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22829" y="1043195"/>
            <a:ext cx="11928143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“Dize ao moço que passe adiante de nós, e tu, tendo ele passado, espera, que te farei saber a Palavra do </a:t>
            </a:r>
            <a:r>
              <a:rPr lang="pt-BR" sz="66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Deus” </a:t>
            </a:r>
            <a:r>
              <a:rPr lang="pt-BR" sz="66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– 9:27.</a:t>
            </a:r>
            <a:endParaRPr lang="pt-BR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50800" dir="5400000" algn="ctr" rotWithShape="0">
                  <a:schemeClr val="tx1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10:1-27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-28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09: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030490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000"/>
              </a:lnSpc>
            </a:pPr>
            <a:r>
              <a:rPr lang="pt-BR" sz="8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unção de Saul e sua apresentação como rei de Israel!</a:t>
            </a:r>
            <a:endParaRPr lang="pt-BR" sz="84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497209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500978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</a:t>
            </a: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dá oportunidades para que pessoas infiéis      o sirvam!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97520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Observe as oportunidades dadas a Saul e o agir de Deus sobre a vida dele!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154582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095415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Aproveite as oportunidades que Deus te dá e seja fiel para com ele!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27317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UNÇÃO DE SAUL</a:t>
            </a:r>
            <a:b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= VV. </a:t>
            </a:r>
            <a:r>
              <a:rPr lang="pt-BR" sz="8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1-16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354781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APRESENTAÇÃO DE SAUL COMO REI DE ISRAEL</a:t>
            </a:r>
          </a:p>
          <a:p>
            <a:pPr algn="ctr">
              <a:lnSpc>
                <a:spcPts val="7200"/>
              </a:lnSpc>
            </a:pP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= VV. </a:t>
            </a:r>
            <a:r>
              <a:rPr lang="pt-BR" sz="8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17-27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295" y="-35148"/>
            <a:ext cx="9376011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8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UNÇÃO DE SAUL</a:t>
            </a:r>
            <a:endParaRPr lang="pt-BR" sz="88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602772" y="1467307"/>
            <a:ext cx="115892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secreta!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464560" y="250753"/>
            <a:ext cx="26645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1-16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46172" y="2493179"/>
            <a:ext cx="952781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seguida de sinais: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88376" y="3456055"/>
            <a:ext cx="115687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rabicParenR" startAt="3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Foi seguida de ordens: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547453" y="3291231"/>
            <a:ext cx="100567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lphaLcPeriod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dois homens!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603452" y="4113643"/>
            <a:ext cx="1118433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lphaLcPeriod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três homens!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678796" y="4838839"/>
            <a:ext cx="1118433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lphaLcPeriod" startAt="3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profetas!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547450" y="4217371"/>
            <a:ext cx="1067848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lphaLcPeriod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Após os sinais, faça o conveniente!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622524" y="5016899"/>
            <a:ext cx="104502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5200"/>
              </a:lnSpc>
              <a:buFont typeface="+mj-lt"/>
              <a:buAutoNum type="alphaLcPeriod" startAt="2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Vá a Gilgal e me espere por sete dias para ouvir instruções!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528232" y="4396263"/>
            <a:ext cx="115687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rabicParenR" startAt="4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cumprimento dos sinais.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Bisel 16"/>
          <p:cNvSpPr/>
          <p:nvPr/>
        </p:nvSpPr>
        <p:spPr>
          <a:xfrm>
            <a:off x="464027" y="1678675"/>
            <a:ext cx="11300344" cy="4612555"/>
          </a:xfrm>
          <a:prstGeom prst="beve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>
                <a:latin typeface="Franklin Gothic Heavy" pitchFamily="34" charset="0"/>
              </a:rPr>
              <a:t>Saul se converteu ao Senhor?</a:t>
            </a:r>
            <a:endParaRPr lang="pt-BR" sz="8800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8" y="-35148"/>
            <a:ext cx="11577291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APRESENTAÇÃO DE  SAUL COMO REI DE ISRAEL: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89354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convoca e adverte o povo;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683768" y="1053469"/>
            <a:ext cx="2541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17-27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31499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52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revela ao povo quem é o rei;</a:t>
            </a:r>
            <a:endParaRPr lang="pt-BR" sz="5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473981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é aclamado Rei de Israel!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24568" y="1813990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</a:t>
            </a:r>
            <a:r>
              <a:rPr lang="pt-BR" sz="105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dá oportunidades   para que pessoas infiéis o sirvam!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276</Words>
  <Application>Microsoft Office PowerPoint</Application>
  <PresentationFormat>Personalizar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Cacho</vt:lpstr>
      <vt:lpstr>Apresentação do PowerPoint</vt:lpstr>
      <vt:lpstr>Apresentação do PowerPoint</vt:lpstr>
      <vt:lpstr>Leitura Bíblica:</vt:lpstr>
      <vt:lpstr>Apresentação do PowerPoint</vt:lpstr>
      <vt:lpstr>Apresentação do PowerPoint</vt:lpstr>
      <vt:lpstr>A UNÇÃO DE SAUL  = VV. 1-16</vt:lpstr>
      <vt:lpstr>A UNÇÃO DE SAUL</vt:lpstr>
      <vt:lpstr>A APRESENTAÇÃO DE  SAUL COMO REI DE ISRAEL: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319</cp:revision>
  <dcterms:created xsi:type="dcterms:W3CDTF">2017-02-01T18:13:48Z</dcterms:created>
  <dcterms:modified xsi:type="dcterms:W3CDTF">2018-07-01T17:25:53Z</dcterms:modified>
</cp:coreProperties>
</file>