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2" r:id="rId3"/>
    <p:sldId id="302" r:id="rId4"/>
    <p:sldId id="312" r:id="rId5"/>
    <p:sldId id="313" r:id="rId6"/>
    <p:sldId id="303" r:id="rId7"/>
    <p:sldId id="373" r:id="rId8"/>
    <p:sldId id="382" r:id="rId9"/>
    <p:sldId id="383" r:id="rId10"/>
    <p:sldId id="331" r:id="rId11"/>
    <p:sldId id="323" r:id="rId12"/>
    <p:sldId id="384" r:id="rId13"/>
    <p:sldId id="322" r:id="rId14"/>
    <p:sldId id="305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933FF"/>
    <a:srgbClr val="5F5F5F"/>
    <a:srgbClr val="666699"/>
    <a:srgbClr val="663300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3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49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9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2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5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49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8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8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21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5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87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66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3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078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1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9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4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04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4D3645-4E28-4DFE-A776-F2FBD226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21" y="1017763"/>
            <a:ext cx="4847386" cy="425877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19921" y="2245810"/>
            <a:ext cx="7817579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1500" dirty="0" err="1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Matura MT Script Capitals" panose="03020802060602070202" pitchFamily="66" charset="0"/>
              </a:rPr>
              <a:t>Efésios</a:t>
            </a:r>
            <a:endParaRPr lang="en-US" sz="11500" dirty="0">
              <a:ln>
                <a:solidFill>
                  <a:schemeClr val="tx1"/>
                </a:solidFill>
              </a:ln>
              <a:effectLst>
                <a:glow rad="127000">
                  <a:schemeClr val="tx1"/>
                </a:glow>
              </a:effectLst>
              <a:latin typeface="Matura MT Script Capitals" panose="03020802060602070202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O MISTÉRIO DA IGREJA DE JESUS!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D6E154CD-BC68-414D-90AA-714977ED5D3B}"/>
              </a:ext>
            </a:extLst>
          </p:cNvPr>
          <p:cNvSpPr txBox="1">
            <a:spLocks/>
          </p:cNvSpPr>
          <p:nvPr/>
        </p:nvSpPr>
        <p:spPr>
          <a:xfrm>
            <a:off x="6516873" y="4607998"/>
            <a:ext cx="5488994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9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Lição</a:t>
            </a:r>
            <a:r>
              <a:rPr lang="en-US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 09</a:t>
            </a:r>
          </a:p>
        </p:txBody>
      </p:sp>
    </p:spTree>
    <p:extLst>
      <p:ext uri="{BB962C8B-B14F-4D97-AF65-F5344CB8AC3E}">
        <p14:creationId xmlns:p14="http://schemas.microsoft.com/office/powerpoint/2010/main" val="3834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224853" y="370837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1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HOJE APRENDEMOS:</a:t>
            </a:r>
            <a:endParaRPr lang="pt-BR" sz="5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7EC300D-6216-4C8A-B99D-12343C3EE5C3}"/>
              </a:ext>
            </a:extLst>
          </p:cNvPr>
          <p:cNvSpPr txBox="1">
            <a:spLocks/>
          </p:cNvSpPr>
          <p:nvPr/>
        </p:nvSpPr>
        <p:spPr>
          <a:xfrm>
            <a:off x="-40442" y="1440801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 algn="ctr">
              <a:buFont typeface="Arial" panose="020B0604020202020204" pitchFamily="34" charset="0"/>
              <a:buChar char="•"/>
            </a:pPr>
            <a:r>
              <a:rPr lang="pt-BR" sz="60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Não devemos viver mais   como os incrédulos!</a:t>
            </a:r>
            <a:endParaRPr lang="pt-BR" sz="66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4A8CAB4-13BB-466A-80CF-603223ABD419}"/>
              </a:ext>
            </a:extLst>
          </p:cNvPr>
          <p:cNvSpPr txBox="1">
            <a:spLocks/>
          </p:cNvSpPr>
          <p:nvPr/>
        </p:nvSpPr>
        <p:spPr>
          <a:xfrm>
            <a:off x="107195" y="3476455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 algn="ctr">
              <a:buFont typeface="Arial" panose="020B0604020202020204" pitchFamily="34" charset="0"/>
              <a:buChar char="•"/>
            </a:pPr>
            <a:r>
              <a:rPr lang="pt-BR" sz="60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Devemos viver                      como filhos de Deus!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537328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Busque de Deus o poder para abandonar pecados e viver para a sua glória!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953759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Perceba a necessidade de uma </a:t>
            </a:r>
            <a:r>
              <a:rPr lang="pt-BR" sz="5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vida cheia de santidade e piedade!</a:t>
            </a:r>
            <a:endParaRPr lang="pt-BR" sz="5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9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children praying">
            <a:extLst>
              <a:ext uri="{FF2B5EF4-FFF2-40B4-BE49-F238E27FC236}">
                <a16:creationId xmlns:a16="http://schemas.microsoft.com/office/drawing/2014/main" id="{3D6EADC0-79F6-42A8-9EC1-58478036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7" y="0"/>
            <a:ext cx="3979050" cy="60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B539E661-54F3-48C1-B77C-B22741221A80}"/>
              </a:ext>
            </a:extLst>
          </p:cNvPr>
          <p:cNvSpPr txBox="1">
            <a:spLocks/>
          </p:cNvSpPr>
          <p:nvPr/>
        </p:nvSpPr>
        <p:spPr>
          <a:xfrm>
            <a:off x="6259451" y="1408618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24649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9443E2B-C355-47B9-A671-638C14E1D0B3}"/>
              </a:ext>
            </a:extLst>
          </p:cNvPr>
          <p:cNvSpPr txBox="1">
            <a:spLocks/>
          </p:cNvSpPr>
          <p:nvPr/>
        </p:nvSpPr>
        <p:spPr>
          <a:xfrm>
            <a:off x="224853" y="356089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u="sng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PRÓXIMA LIÇÃO:</a:t>
            </a:r>
            <a:endParaRPr lang="pt-BR" sz="8000" b="1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E82BC08-4027-41C6-A6C3-41A076B0C513}"/>
              </a:ext>
            </a:extLst>
          </p:cNvPr>
          <p:cNvSpPr txBox="1">
            <a:spLocks/>
          </p:cNvSpPr>
          <p:nvPr/>
        </p:nvSpPr>
        <p:spPr>
          <a:xfrm>
            <a:off x="1916943" y="2857143"/>
            <a:ext cx="82934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cap="none" dirty="0">
                <a:latin typeface="Arial Rounded MT Bold" panose="020F0704030504030204" pitchFamily="34" charset="0"/>
              </a:rPr>
              <a:t>Efésios 5:1-21</a:t>
            </a:r>
            <a:endParaRPr lang="pt-BR" sz="72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711818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78550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-29496" y="3606968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72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deve viver de maneira santa e piedosa!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72367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Lição 09: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678421" y="877013"/>
            <a:ext cx="11489545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72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 novo modo </a:t>
            </a:r>
          </a:p>
          <a:p>
            <a:pPr algn="ctr"/>
            <a:r>
              <a:rPr lang="pt-BR" sz="72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 viver do cristão!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537328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Busque de Deus o poder para abandonar pecados e viver para a sua glória!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953759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Perceba a necessidade de uma </a:t>
            </a:r>
            <a:r>
              <a:rPr lang="pt-BR" sz="5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vida cheia de santidade e piedade!</a:t>
            </a:r>
            <a:endParaRPr lang="pt-BR" sz="5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425084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Leitura </a:t>
            </a:r>
            <a:r>
              <a:rPr lang="pt-BR" sz="7300" b="1" cap="none" dirty="0">
                <a:latin typeface="Arial Rounded MT Bold" panose="020F0704030504030204" pitchFamily="34" charset="0"/>
              </a:rPr>
              <a:t>B</a:t>
            </a: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íblica: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1453464" y="1575316"/>
            <a:ext cx="6408303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Efésios 4:17-32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NÃO VIVAM MAIS        COMO OS INCRÉDULOS!</a:t>
            </a:r>
            <a:endParaRPr lang="pt-BR" sz="6600" b="0" i="1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43D0DE5-AEE7-49D3-93DB-41F4BF2B5F37}"/>
              </a:ext>
            </a:extLst>
          </p:cNvPr>
          <p:cNvSpPr txBox="1">
            <a:spLocks/>
          </p:cNvSpPr>
          <p:nvPr/>
        </p:nvSpPr>
        <p:spPr>
          <a:xfrm>
            <a:off x="4920" y="2253476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2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VIVAM COMO                  FILHOS DE DEUS!</a:t>
            </a:r>
            <a:endParaRPr lang="pt-BR" sz="6600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90972BA-53AC-4CA9-9C43-1CA32EAB3E79}"/>
              </a:ext>
            </a:extLst>
          </p:cNvPr>
          <p:cNvSpPr txBox="1">
            <a:spLocks/>
          </p:cNvSpPr>
          <p:nvPr/>
        </p:nvSpPr>
        <p:spPr>
          <a:xfrm>
            <a:off x="-4908" y="4470655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3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Rounded MT Bold" panose="020F0704030504030204" pitchFamily="34" charset="0"/>
              </a:rPr>
              <a:t>EXEMPLOS PRÁTICOS!</a:t>
            </a:r>
            <a:endParaRPr lang="pt-BR" sz="6600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46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NÃO VIVAM MAIS COMO INCRÉDULOS:</a:t>
            </a:r>
            <a:endParaRPr lang="pt-BR" sz="46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17-19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99179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Intelectualmente improdutivos;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16438C-DA33-4EE0-8902-A6A9EFCEA618}"/>
              </a:ext>
            </a:extLst>
          </p:cNvPr>
          <p:cNvSpPr txBox="1">
            <a:spLocks/>
          </p:cNvSpPr>
          <p:nvPr/>
        </p:nvSpPr>
        <p:spPr>
          <a:xfrm>
            <a:off x="639102" y="2185757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Espiritualmente cegos;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649BBEA-0861-4DEE-8351-9436BFD69A48}"/>
              </a:ext>
            </a:extLst>
          </p:cNvPr>
          <p:cNvSpPr txBox="1">
            <a:spLocks/>
          </p:cNvSpPr>
          <p:nvPr/>
        </p:nvSpPr>
        <p:spPr>
          <a:xfrm>
            <a:off x="629274" y="3001833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3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Moralmente insensíveis;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5365B286-52B1-4AA5-ADE4-B9F39DB0F184}"/>
              </a:ext>
            </a:extLst>
          </p:cNvPr>
          <p:cNvSpPr txBox="1">
            <a:spLocks/>
          </p:cNvSpPr>
          <p:nvPr/>
        </p:nvSpPr>
        <p:spPr>
          <a:xfrm>
            <a:off x="619443" y="3862155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4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Totalmente depravados!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F529539-54CD-4701-BA67-9716A7714734}"/>
              </a:ext>
            </a:extLst>
          </p:cNvPr>
          <p:cNvSpPr txBox="1">
            <a:spLocks/>
          </p:cNvSpPr>
          <p:nvPr/>
        </p:nvSpPr>
        <p:spPr>
          <a:xfrm>
            <a:off x="162229" y="5312411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“...não vivam mais como os gentios...”</a:t>
            </a:r>
            <a:endParaRPr lang="pt-BR" sz="4800" b="1" i="1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914400" marR="0" indent="-914400" algn="ctr" rtl="0">
              <a:buFont typeface="+mj-lt"/>
              <a:buAutoNum type="arabicPeriod" startAt="2"/>
            </a:pPr>
            <a:r>
              <a:rPr lang="pt-BR" sz="54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VIVAM COMO FILHOS DE DEUS:</a:t>
            </a:r>
            <a:endParaRPr lang="pt-BR" sz="54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20-24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99179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Abandonando o antigo modo de viver!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16438C-DA33-4EE0-8902-A6A9EFCEA618}"/>
              </a:ext>
            </a:extLst>
          </p:cNvPr>
          <p:cNvSpPr txBox="1">
            <a:spLocks/>
          </p:cNvSpPr>
          <p:nvPr/>
        </p:nvSpPr>
        <p:spPr>
          <a:xfrm>
            <a:off x="639102" y="3055914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Aprendendo com Cristo novos pensamentos e novos hábitos!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F529539-54CD-4701-BA67-9716A7714734}"/>
              </a:ext>
            </a:extLst>
          </p:cNvPr>
          <p:cNvSpPr txBox="1">
            <a:spLocks/>
          </p:cNvSpPr>
          <p:nvPr/>
        </p:nvSpPr>
        <p:spPr>
          <a:xfrm>
            <a:off x="162229" y="4810965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“E não vos conformeis com este século, mas transformai-vos pela </a:t>
            </a:r>
            <a:r>
              <a:rPr lang="pt-BR" sz="45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renovação da vossa mente...” – </a:t>
            </a:r>
            <a:r>
              <a:rPr lang="pt-BR" sz="4500" b="1" i="1" cap="none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Rm</a:t>
            </a:r>
            <a:r>
              <a:rPr lang="pt-BR" sz="45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12:2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914400" marR="0" indent="-914400" algn="ctr" rtl="0">
              <a:buFont typeface="+mj-lt"/>
              <a:buAutoNum type="arabicPeriod" startAt="3"/>
            </a:pPr>
            <a:r>
              <a:rPr lang="pt-BR" sz="60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EXEMPLOS PRÁTICOS:</a:t>
            </a:r>
            <a:endParaRPr lang="pt-BR" sz="60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835774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25-32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99179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Deixem a mentira!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16438C-DA33-4EE0-8902-A6A9EFCEA618}"/>
              </a:ext>
            </a:extLst>
          </p:cNvPr>
          <p:cNvSpPr txBox="1">
            <a:spLocks/>
          </p:cNvSpPr>
          <p:nvPr/>
        </p:nvSpPr>
        <p:spPr>
          <a:xfrm>
            <a:off x="639102" y="2156264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Controlem a ira!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19F885F-601F-4329-8148-18B79D45DBE2}"/>
              </a:ext>
            </a:extLst>
          </p:cNvPr>
          <p:cNvSpPr txBox="1">
            <a:spLocks/>
          </p:cNvSpPr>
          <p:nvPr/>
        </p:nvSpPr>
        <p:spPr>
          <a:xfrm>
            <a:off x="629274" y="2942841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3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Não furtem mais!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80DAFB0-C16C-4092-A32D-D33455AA99F0}"/>
              </a:ext>
            </a:extLst>
          </p:cNvPr>
          <p:cNvSpPr txBox="1">
            <a:spLocks/>
          </p:cNvSpPr>
          <p:nvPr/>
        </p:nvSpPr>
        <p:spPr>
          <a:xfrm>
            <a:off x="619446" y="3729421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4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Não falem palavras sujas!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7B9B0A8C-3DB1-403D-8BF0-A5DE1923969A}"/>
              </a:ext>
            </a:extLst>
          </p:cNvPr>
          <p:cNvSpPr txBox="1">
            <a:spLocks/>
          </p:cNvSpPr>
          <p:nvPr/>
        </p:nvSpPr>
        <p:spPr>
          <a:xfrm>
            <a:off x="609616" y="4486503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5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Protejam seus corações!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9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574986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CE63A9D-992C-4ACA-8DBE-AE1FBA83B786}"/>
              </a:ext>
            </a:extLst>
          </p:cNvPr>
          <p:cNvSpPr txBox="1">
            <a:spLocks/>
          </p:cNvSpPr>
          <p:nvPr/>
        </p:nvSpPr>
        <p:spPr>
          <a:xfrm>
            <a:off x="-29496" y="1822415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72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deve viver de maneira santa e piedosa!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262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Cooper Black</vt:lpstr>
      <vt:lpstr>Gill Sans MT</vt:lpstr>
      <vt:lpstr>Matura MT Script Capitals</vt:lpstr>
      <vt:lpstr>Times New Roman</vt:lpstr>
      <vt:lpstr>Wingdings</vt:lpstr>
      <vt:lpstr>Tema do Office</vt:lpstr>
      <vt:lpstr>Galeria</vt:lpstr>
      <vt:lpstr>Apresentação do PowerPoint</vt:lpstr>
      <vt:lpstr>Ideia Central:</vt:lpstr>
      <vt:lpstr>Desafio 02:</vt:lpstr>
      <vt:lpstr>Leitura Bíblica:</vt:lpstr>
      <vt:lpstr>NÃO VIVAM MAIS        COMO OS INCRÉDULOS!</vt:lpstr>
      <vt:lpstr>NÃO VIVAM MAIS COMO INCRÉDULOS:</vt:lpstr>
      <vt:lpstr>VIVAM COMO FILHOS DE DEUS:</vt:lpstr>
      <vt:lpstr>EXEMPLOS PRÁTICOS:</vt:lpstr>
      <vt:lpstr>Ideia Central:</vt:lpstr>
      <vt:lpstr>Apresentação do PowerPoint</vt:lpstr>
      <vt:lpstr>Desafio 02: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EBD 2017</dc:title>
  <dc:creator>Rodrigo</dc:creator>
  <cp:lastModifiedBy>RODRIGO</cp:lastModifiedBy>
  <cp:revision>194</cp:revision>
  <dcterms:created xsi:type="dcterms:W3CDTF">2017-02-01T18:13:48Z</dcterms:created>
  <dcterms:modified xsi:type="dcterms:W3CDTF">2018-04-01T12:31:28Z</dcterms:modified>
</cp:coreProperties>
</file>