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198" r:id="rId2"/>
    <p:sldId id="1199" r:id="rId3"/>
    <p:sldId id="1302" r:id="rId4"/>
    <p:sldId id="1314" r:id="rId5"/>
    <p:sldId id="1315" r:id="rId6"/>
    <p:sldId id="1316" r:id="rId7"/>
    <p:sldId id="1268" r:id="rId8"/>
    <p:sldId id="1317" r:id="rId9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3" autoAdjust="0"/>
    <p:restoredTop sz="95737" autoAdjust="0"/>
  </p:normalViewPr>
  <p:slideViewPr>
    <p:cSldViewPr>
      <p:cViewPr>
        <p:scale>
          <a:sx n="60" d="100"/>
          <a:sy n="60" d="100"/>
        </p:scale>
        <p:origin x="-132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29/07/2018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=""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=""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</a:t>
            </a:r>
            <a:r>
              <a:rPr lang="pt-BR" sz="115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2:41-47</a:t>
            </a:r>
            <a:endParaRPr lang="pt-BR" sz="115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2852936"/>
            <a:ext cx="3761531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60032" y="2852936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152400" y="3653408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17" y="3249478"/>
            <a:ext cx="1828800" cy="2495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38" y="4497253"/>
            <a:ext cx="1871663" cy="12477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82" y="4962691"/>
            <a:ext cx="2970102" cy="705346"/>
          </a:xfrm>
          <a:prstGeom prst="rect">
            <a:avLst/>
          </a:prstGeom>
        </p:spPr>
      </p:pic>
      <p:sp>
        <p:nvSpPr>
          <p:cNvPr id="3" name="Seta para cima 2"/>
          <p:cNvSpPr/>
          <p:nvPr/>
        </p:nvSpPr>
        <p:spPr>
          <a:xfrm rot="5400000">
            <a:off x="6156176" y="4939474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540" y="2988843"/>
            <a:ext cx="2648072" cy="232652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3171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3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1700808"/>
            <a:ext cx="9144000" cy="156966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CRESCIA NUMERICAMENTE!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95536" y="1916832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6.</a:t>
            </a:r>
            <a:endParaRPr lang="pt-BR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496" y="3356992"/>
            <a:ext cx="33123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1:15</a:t>
            </a:r>
            <a:r>
              <a:rPr lang="pt-BR" sz="48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555776" y="3356992"/>
            <a:ext cx="51125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120 pessoas!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5496" y="4110171"/>
            <a:ext cx="33123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2:41 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824" y="4110171"/>
            <a:ext cx="51125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+3000 pessoas!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5496" y="4902259"/>
            <a:ext cx="3024336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4:4 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699792" y="4902259"/>
            <a:ext cx="6480720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Quase 5000 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homens!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07504" y="5694347"/>
            <a:ext cx="33123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4:32 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195736" y="5694347"/>
            <a:ext cx="51125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Multidão!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7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9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1700808"/>
            <a:ext cx="9144000" cy="156966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CRESCIA NUMERICAMENTE!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95536" y="1916832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6.</a:t>
            </a:r>
            <a:endParaRPr lang="pt-BR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496" y="3356992"/>
            <a:ext cx="33123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5:14 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915816" y="3318083"/>
            <a:ext cx="619268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Crescia a multidão!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-108520" y="4110171"/>
            <a:ext cx="33123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6:1 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448272" y="4110171"/>
            <a:ext cx="6732240" cy="769441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Multiplicava o número!</a:t>
            </a:r>
            <a:endParaRPr lang="pt-BR" sz="44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5496" y="4902259"/>
            <a:ext cx="3024336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6:7 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-108520" y="5694347"/>
            <a:ext cx="33123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8:6 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339752" y="5661248"/>
            <a:ext cx="51125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multidões!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483768" y="4891807"/>
            <a:ext cx="6732240" cy="769441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Multiplicava o número!</a:t>
            </a:r>
            <a:endParaRPr lang="pt-BR" sz="44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7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19" grpId="0"/>
      <p:bldP spid="21" grpId="0"/>
      <p:bldP spid="2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1700808"/>
            <a:ext cx="9144000" cy="156966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CRESCIA NUMERICAMENTE!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95536" y="1916832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6.</a:t>
            </a:r>
            <a:endParaRPr lang="pt-BR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496" y="3750131"/>
            <a:ext cx="3312368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9:31 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627784" y="3318083"/>
            <a:ext cx="6192688" cy="1569660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igreja crescia      em número!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-36512" y="5589240"/>
            <a:ext cx="3528392" cy="830997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At. 11:21 =</a:t>
            </a:r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771800" y="5150802"/>
            <a:ext cx="6372200" cy="1446550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Muitos se converteram   ao Senhor!</a:t>
            </a:r>
            <a:endParaRPr lang="pt-BR" sz="44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15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116633"/>
            <a:ext cx="8928992" cy="2160239"/>
          </a:xfrm>
          <a:prstGeom prst="verticalScroll">
            <a:avLst>
              <a:gd name="adj" fmla="val 70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301392"/>
            <a:ext cx="8136904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pt-BR" sz="57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Quero viver em comunhão com Deus e com a Igreja!</a:t>
            </a:r>
            <a:endParaRPr lang="pt-BR" sz="57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8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2420888"/>
            <a:ext cx="8928992" cy="2160239"/>
          </a:xfrm>
          <a:prstGeom prst="verticalScroll">
            <a:avLst>
              <a:gd name="adj" fmla="val 70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395536" y="2677656"/>
            <a:ext cx="8352928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pt-BR" sz="57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Quero lutar e abandonar </a:t>
            </a:r>
            <a:r>
              <a:rPr lang="pt-BR" sz="54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pecados c/os quais </a:t>
            </a:r>
            <a:r>
              <a:rPr lang="pt-BR" sz="54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convivo!</a:t>
            </a:r>
            <a:endParaRPr lang="pt-BR" sz="57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10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4725144"/>
            <a:ext cx="8928992" cy="1975480"/>
          </a:xfrm>
          <a:prstGeom prst="verticalScroll">
            <a:avLst>
              <a:gd name="adj" fmla="val 70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4909904"/>
            <a:ext cx="8136904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pt-BR" sz="57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Quero fazer o possível para a 2ªIEI crescer!</a:t>
            </a:r>
            <a:endParaRPr lang="pt-BR" sz="57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xmlns="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409889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25030</TotalTime>
  <Words>179</Words>
  <Application>Microsoft Office PowerPoint</Application>
  <PresentationFormat>Apresentação na tela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1575</cp:revision>
  <dcterms:created xsi:type="dcterms:W3CDTF">2014-01-26T12:16:58Z</dcterms:created>
  <dcterms:modified xsi:type="dcterms:W3CDTF">2018-07-29T20:07:37Z</dcterms:modified>
</cp:coreProperties>
</file>