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198" r:id="rId2"/>
    <p:sldId id="1199" r:id="rId3"/>
    <p:sldId id="1302" r:id="rId4"/>
    <p:sldId id="1291" r:id="rId5"/>
    <p:sldId id="1303" r:id="rId6"/>
    <p:sldId id="1300" r:id="rId7"/>
    <p:sldId id="1268" r:id="rId8"/>
    <p:sldId id="849" r:id="rId9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1" autoAdjust="0"/>
    <p:restoredTop sz="95737" autoAdjust="0"/>
  </p:normalViewPr>
  <p:slideViewPr>
    <p:cSldViewPr>
      <p:cViewPr>
        <p:scale>
          <a:sx n="70" d="100"/>
          <a:sy n="70" d="100"/>
        </p:scale>
        <p:origin x="-4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xmlns="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827584" y="2852936"/>
            <a:ext cx="3761531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60032" y="2852936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cima 2"/>
          <p:cNvSpPr/>
          <p:nvPr/>
        </p:nvSpPr>
        <p:spPr>
          <a:xfrm rot="5400000">
            <a:off x="6156176" y="4939474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152400" y="3653408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xmlns="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</a:t>
            </a:r>
            <a:r>
              <a:rPr lang="pt-BR" sz="96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2:41-43a</a:t>
            </a:r>
            <a:endParaRPr lang="pt-BR" sz="96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852936"/>
            <a:ext cx="3761531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60032" y="2852936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152400" y="3653408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17" y="3249478"/>
            <a:ext cx="1828800" cy="2495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38" y="4497253"/>
            <a:ext cx="1871663" cy="12477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82" y="4962691"/>
            <a:ext cx="2970102" cy="705346"/>
          </a:xfrm>
          <a:prstGeom prst="rect">
            <a:avLst/>
          </a:prstGeom>
        </p:spPr>
      </p:pic>
      <p:sp>
        <p:nvSpPr>
          <p:cNvPr id="3" name="Seta para cima 2"/>
          <p:cNvSpPr/>
          <p:nvPr/>
        </p:nvSpPr>
        <p:spPr>
          <a:xfrm rot="5400000">
            <a:off x="6156176" y="4939474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40" y="2988843"/>
            <a:ext cx="2648072" cy="2326521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666627" y="692696"/>
            <a:ext cx="75519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0" b="1" dirty="0" smtClean="0">
                <a:ln w="12700">
                  <a:solidFill>
                    <a:schemeClr val="tx1"/>
                  </a:solidFill>
                </a:ln>
                <a:solidFill>
                  <a:srgbClr val="0070C0"/>
                </a:solidFill>
                <a:latin typeface="Franklin Gothic Demi Cond" pitchFamily="34" charset="0"/>
                <a:cs typeface="Arial" pitchFamily="34" charset="0"/>
              </a:rPr>
              <a:t>COMUNHÃO:</a:t>
            </a:r>
            <a:endParaRPr lang="pt-BR" sz="11500" b="1" dirty="0">
              <a:ln w="12700">
                <a:solidFill>
                  <a:schemeClr val="tx1"/>
                </a:solidFill>
              </a:ln>
              <a:solidFill>
                <a:srgbClr val="0070C0"/>
              </a:solidFill>
              <a:latin typeface="Franklin Gothic Demi Con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3171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QUAIS 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COMUNHÃO?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36512" y="1961545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IGREJA DE ATOS MANIFESTAVA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5496" y="203297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35496" y="3645024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“Havia em todos eles um profundo temor” </a:t>
            </a:r>
            <a:endParaRPr lang="pt-BR" sz="5400" spc="-15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                         </a:t>
            </a: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Atos </a:t>
            </a:r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2:43a - NVT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2285E910-93CB-4F9D-A1AD-557D5D882331}"/>
              </a:ext>
            </a:extLst>
          </p:cNvPr>
          <p:cNvSpPr txBox="1"/>
          <p:nvPr/>
        </p:nvSpPr>
        <p:spPr>
          <a:xfrm>
            <a:off x="0" y="3405624"/>
            <a:ext cx="91440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1188" indent="-611188" algn="ctr">
              <a:lnSpc>
                <a:spcPts val="4500"/>
              </a:lnSpc>
              <a:buFont typeface="Wingdings" pitchFamily="2" charset="2"/>
              <a:buChar char="ü"/>
            </a:pPr>
            <a:r>
              <a:rPr lang="pt-BR" sz="4800" spc="-15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Atitude de reverência, humildade e respeito profundo para com Deus!</a:t>
            </a:r>
            <a:endParaRPr lang="pt-BR" sz="4800" spc="-15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2285E910-93CB-4F9D-A1AD-557D5D882331}"/>
              </a:ext>
            </a:extLst>
          </p:cNvPr>
          <p:cNvSpPr txBox="1"/>
          <p:nvPr/>
        </p:nvSpPr>
        <p:spPr>
          <a:xfrm>
            <a:off x="-36512" y="5494873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1188" indent="-611188" algn="ctr">
              <a:lnSpc>
                <a:spcPts val="4500"/>
              </a:lnSpc>
              <a:buFont typeface="Wingdings" pitchFamily="2" charset="2"/>
              <a:buChar char="ü"/>
            </a:pPr>
            <a:r>
              <a:rPr lang="pt-BR" sz="4800" spc="-15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o reconhecimento da grandeza e santidade de Deus!</a:t>
            </a:r>
            <a:endParaRPr lang="pt-BR" sz="4800" spc="-15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3" grpId="0"/>
      <p:bldP spid="13" grpId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QUAIS 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COMUNHÃO?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36512" y="1961545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IGREJA DE ATOS MANIFESTAVA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5496" y="203297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35496" y="335699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Atos 1:12-14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36512" y="43058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Atos 5:5 e 11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36512" y="531398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Atos 9:31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1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88640"/>
            <a:ext cx="8928992" cy="3416320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7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Em que as</a:t>
            </a:r>
            <a:r>
              <a:rPr lang="pt-BR" sz="7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pecto você precisa crescer no temor por Deus?</a:t>
            </a:r>
            <a:endParaRPr lang="pt-BR" sz="600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68" y="3499296"/>
            <a:ext cx="3170063" cy="317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83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:a16="http://schemas.microsoft.com/office/drawing/2014/main" xmlns="" id="{D7650F94-3241-4C2B-A5D0-CF52A5D0D4C5}"/>
              </a:ext>
            </a:extLst>
          </p:cNvPr>
          <p:cNvSpPr/>
          <p:nvPr/>
        </p:nvSpPr>
        <p:spPr>
          <a:xfrm>
            <a:off x="107504" y="1196752"/>
            <a:ext cx="8928992" cy="3888432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539552" y="1723742"/>
            <a:ext cx="8136904" cy="3122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Peça ao Senhor que lhe ajude a crescer  no seu temor!</a:t>
            </a:r>
            <a:endParaRPr lang="pt-BR" sz="66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xmlns="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24616</TotalTime>
  <Words>124</Words>
  <Application>Microsoft Office PowerPoint</Application>
  <PresentationFormat>Apresentação na tela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1556</cp:revision>
  <dcterms:created xsi:type="dcterms:W3CDTF">2014-01-26T12:16:58Z</dcterms:created>
  <dcterms:modified xsi:type="dcterms:W3CDTF">2018-05-25T19:01:13Z</dcterms:modified>
</cp:coreProperties>
</file>