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198" r:id="rId2"/>
    <p:sldId id="1302" r:id="rId3"/>
    <p:sldId id="1304" r:id="rId4"/>
    <p:sldId id="1199" r:id="rId5"/>
    <p:sldId id="1306" r:id="rId6"/>
    <p:sldId id="1311" r:id="rId7"/>
    <p:sldId id="1312" r:id="rId8"/>
    <p:sldId id="1268" r:id="rId9"/>
    <p:sldId id="849" r:id="rId10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3" autoAdjust="0"/>
    <p:restoredTop sz="95737" autoAdjust="0"/>
  </p:normalViewPr>
  <p:slideViewPr>
    <p:cSldViewPr>
      <p:cViewPr>
        <p:scale>
          <a:sx n="70" d="100"/>
          <a:sy n="70" d="100"/>
        </p:scale>
        <p:origin x="-105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24/06/2018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24/06/2018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24/06/2018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24/06/2018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24/06/2018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24/06/2018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="" xmlns:a16="http://schemas.microsoft.com/office/drawing/2014/main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2852936"/>
            <a:ext cx="3761531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860032" y="2852936"/>
            <a:ext cx="3312368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cima 5"/>
          <p:cNvSpPr/>
          <p:nvPr/>
        </p:nvSpPr>
        <p:spPr>
          <a:xfrm>
            <a:off x="152400" y="3653408"/>
            <a:ext cx="936104" cy="209162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17" y="3249478"/>
            <a:ext cx="1828800" cy="24955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938" y="4497253"/>
            <a:ext cx="1871663" cy="124777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282" y="4962691"/>
            <a:ext cx="2970102" cy="705346"/>
          </a:xfrm>
          <a:prstGeom prst="rect">
            <a:avLst/>
          </a:prstGeom>
        </p:spPr>
      </p:pic>
      <p:sp>
        <p:nvSpPr>
          <p:cNvPr id="3" name="Seta para cima 2"/>
          <p:cNvSpPr/>
          <p:nvPr/>
        </p:nvSpPr>
        <p:spPr>
          <a:xfrm rot="5400000">
            <a:off x="6156176" y="4939474"/>
            <a:ext cx="936104" cy="209162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540" y="2988843"/>
            <a:ext cx="2648072" cy="232652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COMUNHÃO: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33171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3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COMUNHÃO: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1745521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MANIFESTAVA PROFUNDO TEMOR POR DEUS</a:t>
            </a: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-36512" y="2125305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3185681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É MARAVILHOSAMENTE</a:t>
            </a:r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 ABENÇOADA POR DEUS</a:t>
            </a: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5496" y="3501008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2.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-1016" y="4653136"/>
            <a:ext cx="9144000" cy="12618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MANIFESTA AMOR ATRAVÉS DA PARTILHA DE BENS!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4480" y="4968463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3.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38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10" grpId="0" animBg="1"/>
      <p:bldP spid="11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="" xmlns:a16="http://schemas.microsoft.com/office/drawing/2014/main" id="{6A828113-FF58-48FF-937C-77D67802273A}"/>
              </a:ext>
            </a:extLst>
          </p:cNvPr>
          <p:cNvSpPr/>
          <p:nvPr/>
        </p:nvSpPr>
        <p:spPr>
          <a:xfrm>
            <a:off x="179512" y="908720"/>
            <a:ext cx="8712968" cy="4608512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971600" y="205445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8ADF8B70-394D-4685-A8BD-95E6FF57C811}"/>
              </a:ext>
            </a:extLst>
          </p:cNvPr>
          <p:cNvSpPr txBox="1"/>
          <p:nvPr/>
        </p:nvSpPr>
        <p:spPr>
          <a:xfrm>
            <a:off x="755576" y="3515524"/>
            <a:ext cx="748883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500" b="1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Atos </a:t>
            </a:r>
            <a:r>
              <a:rPr lang="pt-BR" sz="11500" b="1" spc="-1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2:46</a:t>
            </a:r>
            <a:endParaRPr lang="pt-BR" sz="11500" b="1" spc="-15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44624"/>
            <a:ext cx="8928992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COMUNHÃO: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1556792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MANIFESTAVA PROFUNDO TEMOR POR DEUS</a:t>
            </a: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-36512" y="1837273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2924944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É MARAVILHOSAMENTE</a:t>
            </a:r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 ABENÇOADA POR DEUS</a:t>
            </a: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5496" y="3284984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2.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-1016" y="4293096"/>
            <a:ext cx="9144000" cy="12618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MANIFESTA AMOR ATRAVÉS DA PARTILHA DE BENS!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4480" y="4581128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3.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5589240"/>
            <a:ext cx="9144000" cy="12618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TEM PRAZER NA COMPANHIA DOS IRMÃOS!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5496" y="5877272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4.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-36512" y="1767007"/>
            <a:ext cx="9107488" cy="166199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050925" indent="-1028700" algn="ctr">
              <a:buFont typeface="+mj-lt"/>
              <a:buAutoNum type="romanUcPeriod"/>
            </a:pPr>
            <a:r>
              <a:rPr lang="pt-BR" sz="51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IGREJA DE ATOS SE REUNIA CONTINUAMENTE!</a:t>
            </a:r>
            <a:endParaRPr lang="pt-BR" sz="51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5496" y="3637473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79475" indent="-857250" algn="ctr">
              <a:buFont typeface="Wingdings" pitchFamily="2" charset="2"/>
              <a:buChar char="Ø"/>
            </a:pPr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No templo;</a:t>
            </a:r>
            <a:endParaRPr lang="pt-BR" sz="6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5496" y="4645585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79475" indent="-857250" algn="ctr">
              <a:buFont typeface="Wingdings" pitchFamily="2" charset="2"/>
              <a:buChar char="Ø"/>
            </a:pPr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De casa em casa!</a:t>
            </a:r>
            <a:endParaRPr lang="pt-BR" sz="6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80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 -0.742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15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0.0158 -0.766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-3835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10" grpId="0" animBg="1"/>
      <p:bldP spid="11" grpId="0"/>
      <p:bldP spid="14" grpId="0" animBg="1"/>
      <p:bldP spid="15" grpId="0"/>
      <p:bldP spid="19" grpId="0" animBg="1"/>
      <p:bldP spid="19" grpId="1" animBg="1"/>
      <p:bldP spid="20" grpId="0"/>
      <p:bldP spid="20" grpId="1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ixaDeTexto 18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17240" y="510932"/>
            <a:ext cx="9144000" cy="12618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TEM PRAZER NA COMPANHIA DOS IRMÃOS!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179512" y="620688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4.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-36512" y="1767007"/>
            <a:ext cx="9107488" cy="166199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050925" indent="-1028700" algn="ctr">
              <a:buFont typeface="+mj-lt"/>
              <a:buAutoNum type="romanUcPeriod" startAt="2"/>
            </a:pPr>
            <a:r>
              <a:rPr lang="pt-BR" sz="51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REUNIÃO DA IGREJA ERA UM MOMENTO PRAZEROSO!</a:t>
            </a:r>
            <a:endParaRPr lang="pt-BR" sz="51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5496" y="3637473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79475" indent="-857250" algn="ctr">
              <a:buFont typeface="Wingdings" pitchFamily="2" charset="2"/>
              <a:buChar char="Ø"/>
            </a:pPr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Alegria!</a:t>
            </a:r>
            <a:endParaRPr lang="pt-BR" sz="6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5496" y="4645585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79475" indent="-857250" algn="ctr">
              <a:buFont typeface="Wingdings" pitchFamily="2" charset="2"/>
              <a:buChar char="Ø"/>
            </a:pPr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Singeleza de coração!</a:t>
            </a:r>
            <a:endParaRPr lang="pt-BR" sz="6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80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ixaDeTexto 18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17240" y="510932"/>
            <a:ext cx="9144000" cy="12618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TEM PRAZER NA COMPANHIA DOS IRMÃOS!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179512" y="620688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4.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-36512" y="4725144"/>
            <a:ext cx="9107488" cy="166199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050925" indent="-1028700" algn="ctr">
              <a:buFont typeface="+mj-lt"/>
              <a:buAutoNum type="romanUcPeriod" startAt="2"/>
            </a:pPr>
            <a:r>
              <a:rPr lang="pt-BR" sz="51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REUNIÃO DA IGREJA ERA UM MOMENTO PRAZEROSO!</a:t>
            </a:r>
            <a:endParaRPr lang="pt-BR" sz="51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-36512" y="2559095"/>
            <a:ext cx="9107488" cy="166199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050925" indent="-1028700" algn="ctr">
              <a:buFont typeface="+mj-lt"/>
              <a:buAutoNum type="romanUcPeriod"/>
            </a:pPr>
            <a:r>
              <a:rPr lang="pt-BR" sz="51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IGREJA DE ATOS SE REUNIA CONTINUAMENTE!</a:t>
            </a:r>
            <a:endParaRPr lang="pt-BR" sz="51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52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lagem: Vertical 2">
            <a:extLst>
              <a:ext uri="{FF2B5EF4-FFF2-40B4-BE49-F238E27FC236}">
                <a16:creationId xmlns="" xmlns:a16="http://schemas.microsoft.com/office/drawing/2014/main" id="{D7650F94-3241-4C2B-A5D0-CF52A5D0D4C5}"/>
              </a:ext>
            </a:extLst>
          </p:cNvPr>
          <p:cNvSpPr/>
          <p:nvPr/>
        </p:nvSpPr>
        <p:spPr>
          <a:xfrm>
            <a:off x="107504" y="332655"/>
            <a:ext cx="8928992" cy="3672409"/>
          </a:xfrm>
          <a:prstGeom prst="verticalScroll">
            <a:avLst>
              <a:gd name="adj" fmla="val 703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539552" y="548680"/>
            <a:ext cx="8136904" cy="3094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60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Peça a Deus um coração que tem prazer </a:t>
            </a:r>
            <a:r>
              <a:rPr lang="pt-BR" sz="57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na companhia da </a:t>
            </a:r>
            <a:r>
              <a:rPr lang="pt-BR" sz="57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Igreja</a:t>
            </a:r>
            <a:r>
              <a:rPr lang="pt-BR" sz="57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!</a:t>
            </a:r>
            <a:endParaRPr lang="pt-BR" sz="57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sp>
        <p:nvSpPr>
          <p:cNvPr id="7" name="Rolagem: Vertical 2">
            <a:extLst>
              <a:ext uri="{FF2B5EF4-FFF2-40B4-BE49-F238E27FC236}">
                <a16:creationId xmlns="" xmlns:a16="http://schemas.microsoft.com/office/drawing/2014/main" id="{D7650F94-3241-4C2B-A5D0-CF52A5D0D4C5}"/>
              </a:ext>
            </a:extLst>
          </p:cNvPr>
          <p:cNvSpPr/>
          <p:nvPr/>
        </p:nvSpPr>
        <p:spPr>
          <a:xfrm>
            <a:off x="107504" y="4221088"/>
            <a:ext cx="8928992" cy="2492896"/>
          </a:xfrm>
          <a:prstGeom prst="verticalScroll">
            <a:avLst>
              <a:gd name="adj" fmla="val 861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539552" y="4437112"/>
            <a:ext cx="8217296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66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Reúna-se sempre: no templo e nas casas!</a:t>
            </a:r>
            <a:endParaRPr lang="pt-BR" sz="66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ildren praying">
            <a:extLst>
              <a:ext uri="{FF2B5EF4-FFF2-40B4-BE49-F238E27FC236}">
                <a16:creationId xmlns="" xmlns:a16="http://schemas.microsoft.com/office/drawing/2014/main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0757"/>
            <a:ext cx="4176464" cy="635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3995936" y="2564904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92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24833</TotalTime>
  <Words>206</Words>
  <Application>Microsoft Office PowerPoint</Application>
  <PresentationFormat>Apresentação na tela (4:3)</PresentationFormat>
  <Paragraphs>36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</cp:lastModifiedBy>
  <cp:revision>1567</cp:revision>
  <dcterms:created xsi:type="dcterms:W3CDTF">2014-01-26T12:16:58Z</dcterms:created>
  <dcterms:modified xsi:type="dcterms:W3CDTF">2018-06-24T20:31:51Z</dcterms:modified>
</cp:coreProperties>
</file>