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98" r:id="rId2"/>
    <p:sldId id="1269" r:id="rId3"/>
    <p:sldId id="1280" r:id="rId4"/>
    <p:sldId id="1281" r:id="rId5"/>
    <p:sldId id="1199" r:id="rId6"/>
    <p:sldId id="1243" r:id="rId7"/>
    <p:sldId id="1282" r:id="rId8"/>
    <p:sldId id="1184" r:id="rId9"/>
    <p:sldId id="1283" r:id="rId10"/>
    <p:sldId id="1284" r:id="rId11"/>
    <p:sldId id="1285" r:id="rId12"/>
    <p:sldId id="1286" r:id="rId13"/>
    <p:sldId id="1268" r:id="rId14"/>
    <p:sldId id="849" r:id="rId15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11" autoAdjust="0"/>
    <p:restoredTop sz="95737" autoAdjust="0"/>
  </p:normalViewPr>
  <p:slideViewPr>
    <p:cSldViewPr>
      <p:cViewPr varScale="1">
        <p:scale>
          <a:sx n="61" d="100"/>
          <a:sy n="61" d="100"/>
        </p:scale>
        <p:origin x="6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22/04/2018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22/04/2018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22/04/2018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22/04/2018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22/04/2018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22/04/2018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22/04/2018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:a16="http://schemas.microsoft.com/office/drawing/2014/main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COMO DESENVOLVER A COMUNHÃO COM A IGREJA?</a:t>
            </a:r>
            <a:endParaRPr lang="pt-BR" sz="44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7346D59-1A85-44EA-BD0C-9B95F3639D50}"/>
              </a:ext>
            </a:extLst>
          </p:cNvPr>
          <p:cNvSpPr txBox="1"/>
          <p:nvPr/>
        </p:nvSpPr>
        <p:spPr>
          <a:xfrm>
            <a:off x="35496" y="191683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“E perseveram na doutrina </a:t>
            </a:r>
          </a:p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dos apóstolos...” – v. 42.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01A7082-7061-4774-8A07-8736AC0EBFB6}"/>
              </a:ext>
            </a:extLst>
          </p:cNvPr>
          <p:cNvSpPr txBox="1"/>
          <p:nvPr/>
        </p:nvSpPr>
        <p:spPr>
          <a:xfrm>
            <a:off x="36512" y="3996933"/>
            <a:ext cx="9144000" cy="255454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98525" algn="ctr"/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A COMUNHÃO  COM  A  IGREJA  É  DESENVOLVIDA NO  ENSINO  DA                     PALAVRA  DE DEUS!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B2A5BDE-E668-4015-BF3B-CD2D427BCEB0}"/>
              </a:ext>
            </a:extLst>
          </p:cNvPr>
          <p:cNvSpPr txBox="1"/>
          <p:nvPr/>
        </p:nvSpPr>
        <p:spPr>
          <a:xfrm>
            <a:off x="107504" y="4379620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44887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F01A7082-7061-4774-8A07-8736AC0EBFB6}"/>
              </a:ext>
            </a:extLst>
          </p:cNvPr>
          <p:cNvSpPr txBox="1"/>
          <p:nvPr/>
        </p:nvSpPr>
        <p:spPr>
          <a:xfrm>
            <a:off x="36512" y="-27384"/>
            <a:ext cx="9144000" cy="255454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898525" algn="ctr"/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rPr>
              <a:t>A COMUNHÃO  COM  A  IGREJA  É  DESENVOLVIDA NO  ENSINO  DA                     PALAVRA  DE DEUS!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B2A5BDE-E668-4015-BF3B-CD2D427BCEB0}"/>
              </a:ext>
            </a:extLst>
          </p:cNvPr>
          <p:cNvSpPr txBox="1"/>
          <p:nvPr/>
        </p:nvSpPr>
        <p:spPr>
          <a:xfrm>
            <a:off x="107504" y="404664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8BE7356-07AD-426C-A773-684905338EBC}"/>
              </a:ext>
            </a:extLst>
          </p:cNvPr>
          <p:cNvSpPr txBox="1"/>
          <p:nvPr/>
        </p:nvSpPr>
        <p:spPr>
          <a:xfrm>
            <a:off x="35496" y="257942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1363" indent="-741363" algn="ctr">
              <a:buFont typeface="+mj-lt"/>
              <a:buAutoNum type="alphaLcParenR"/>
            </a:pPr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 ensino público da Palavra de Deus favorece a comunhão;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338E4A3-0756-41CC-A279-8992989BF46E}"/>
              </a:ext>
            </a:extLst>
          </p:cNvPr>
          <p:cNvSpPr txBox="1"/>
          <p:nvPr/>
        </p:nvSpPr>
        <p:spPr>
          <a:xfrm>
            <a:off x="35496" y="452363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1363" indent="-741363" algn="ctr">
              <a:buFont typeface="+mj-lt"/>
              <a:buAutoNum type="alphaLcParenR" startAt="2"/>
            </a:pPr>
            <a:r>
              <a:rPr lang="pt-BR" sz="4800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 ensino público e correto da Palavra de Deus fortalece a comunhão;</a:t>
            </a:r>
          </a:p>
        </p:txBody>
      </p:sp>
    </p:spTree>
    <p:extLst>
      <p:ext uri="{BB962C8B-B14F-4D97-AF65-F5344CB8AC3E}">
        <p14:creationId xmlns:p14="http://schemas.microsoft.com/office/powerpoint/2010/main" val="385856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188640"/>
            <a:ext cx="8856984" cy="31079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6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VOCÊ PRECISA VIVER EM COMUNHÃO COM A SUA IGREJA!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4D9F04F-3124-482E-A774-66268D8E855B}"/>
              </a:ext>
            </a:extLst>
          </p:cNvPr>
          <p:cNvSpPr txBox="1"/>
          <p:nvPr/>
        </p:nvSpPr>
        <p:spPr>
          <a:xfrm>
            <a:off x="179512" y="3573016"/>
            <a:ext cx="8856984" cy="31079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6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VOCÊ PRECISA SE ENVOLVER COM OUTROS IRMÃOS!</a:t>
            </a:r>
          </a:p>
        </p:txBody>
      </p:sp>
    </p:spTree>
    <p:extLst>
      <p:ext uri="{BB962C8B-B14F-4D97-AF65-F5344CB8AC3E}">
        <p14:creationId xmlns:p14="http://schemas.microsoft.com/office/powerpoint/2010/main" val="291638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lagem: Vertical 2">
            <a:extLst>
              <a:ext uri="{FF2B5EF4-FFF2-40B4-BE49-F238E27FC236}">
                <a16:creationId xmlns:a16="http://schemas.microsoft.com/office/drawing/2014/main" id="{D7650F94-3241-4C2B-A5D0-CF52A5D0D4C5}"/>
              </a:ext>
            </a:extLst>
          </p:cNvPr>
          <p:cNvSpPr/>
          <p:nvPr/>
        </p:nvSpPr>
        <p:spPr>
          <a:xfrm>
            <a:off x="107504" y="116632"/>
            <a:ext cx="8928992" cy="1989526"/>
          </a:xfrm>
          <a:prstGeom prst="vertic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539552" y="241569"/>
            <a:ext cx="8136904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6000" spc="-150" dirty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Estejam sempre presentes nas reuniões!</a:t>
            </a:r>
          </a:p>
        </p:txBody>
      </p:sp>
      <p:sp>
        <p:nvSpPr>
          <p:cNvPr id="8" name="Rolagem: Vertical 7">
            <a:extLst>
              <a:ext uri="{FF2B5EF4-FFF2-40B4-BE49-F238E27FC236}">
                <a16:creationId xmlns:a16="http://schemas.microsoft.com/office/drawing/2014/main" id="{F45A9BDF-329A-405A-AD55-61AEDABD42F3}"/>
              </a:ext>
            </a:extLst>
          </p:cNvPr>
          <p:cNvSpPr/>
          <p:nvPr/>
        </p:nvSpPr>
        <p:spPr>
          <a:xfrm>
            <a:off x="107504" y="2447586"/>
            <a:ext cx="8928992" cy="1989526"/>
          </a:xfrm>
          <a:prstGeom prst="vertic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olagem: Vertical 9">
            <a:extLst>
              <a:ext uri="{FF2B5EF4-FFF2-40B4-BE49-F238E27FC236}">
                <a16:creationId xmlns:a16="http://schemas.microsoft.com/office/drawing/2014/main" id="{15C4256C-8E34-4D30-B203-353C15438708}"/>
              </a:ext>
            </a:extLst>
          </p:cNvPr>
          <p:cNvSpPr/>
          <p:nvPr/>
        </p:nvSpPr>
        <p:spPr>
          <a:xfrm>
            <a:off x="107504" y="4751842"/>
            <a:ext cx="8928992" cy="1989526"/>
          </a:xfrm>
          <a:prstGeom prst="verticalScrol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753F1E4-6311-474D-BBBA-E9D8435D968E}"/>
              </a:ext>
            </a:extLst>
          </p:cNvPr>
          <p:cNvSpPr txBox="1"/>
          <p:nvPr/>
        </p:nvSpPr>
        <p:spPr>
          <a:xfrm>
            <a:off x="539552" y="2564904"/>
            <a:ext cx="8136904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6000" spc="-150" dirty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Dediquem-se a  aprender e a ensinar!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ED866FE-E8F5-4578-8A9D-AC59D9F58F47}"/>
              </a:ext>
            </a:extLst>
          </p:cNvPr>
          <p:cNvSpPr txBox="1"/>
          <p:nvPr/>
        </p:nvSpPr>
        <p:spPr>
          <a:xfrm>
            <a:off x="539552" y="4922089"/>
            <a:ext cx="8136904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pt-BR" sz="6000" spc="-150" dirty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Pratiquem o que vocês já aprenderam!</a:t>
            </a:r>
          </a:p>
        </p:txBody>
      </p:sp>
    </p:spTree>
    <p:extLst>
      <p:ext uri="{BB962C8B-B14F-4D97-AF65-F5344CB8AC3E}">
        <p14:creationId xmlns:p14="http://schemas.microsoft.com/office/powerpoint/2010/main" val="23103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" grpId="0" animBg="1"/>
      <p:bldP spid="10" grpId="0" animBg="1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ildren praying">
            <a:extLst>
              <a:ext uri="{FF2B5EF4-FFF2-40B4-BE49-F238E27FC236}">
                <a16:creationId xmlns:a16="http://schemas.microsoft.com/office/drawing/2014/main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0757"/>
            <a:ext cx="4176464" cy="635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3995936" y="2564904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92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179512" y="44624"/>
            <a:ext cx="8748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“E a vida eterna é esta: que te conheçam a ti, o único Deus verdadeiro, e a Jesus Cristo, a quem enviaste” – </a:t>
            </a:r>
            <a:r>
              <a:rPr lang="pt-BR" sz="5400" spc="-150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Jo</a:t>
            </a:r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. 17:3.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7A6C1FE-EC91-49FB-BB45-1BDCE5633B74}"/>
              </a:ext>
            </a:extLst>
          </p:cNvPr>
          <p:cNvSpPr txBox="1"/>
          <p:nvPr/>
        </p:nvSpPr>
        <p:spPr>
          <a:xfrm>
            <a:off x="179512" y="4149080"/>
            <a:ext cx="8748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“O meu povo está sendo destruído, porque lhe falta o conhecimento” – </a:t>
            </a:r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Os. 4:6.</a:t>
            </a:r>
          </a:p>
        </p:txBody>
      </p:sp>
    </p:spTree>
    <p:extLst>
      <p:ext uri="{BB962C8B-B14F-4D97-AF65-F5344CB8AC3E}">
        <p14:creationId xmlns:p14="http://schemas.microsoft.com/office/powerpoint/2010/main" val="102391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0" y="182831"/>
            <a:ext cx="914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1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“A intimidade do Senhor é para os que o temem” – </a:t>
            </a:r>
            <a:r>
              <a:rPr lang="pt-BR" sz="5100" spc="-150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Sl</a:t>
            </a:r>
            <a:r>
              <a:rPr lang="pt-BR" sz="5100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. 25:14.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7A6C1FE-EC91-49FB-BB45-1BDCE5633B74}"/>
              </a:ext>
            </a:extLst>
          </p:cNvPr>
          <p:cNvSpPr txBox="1"/>
          <p:nvPr/>
        </p:nvSpPr>
        <p:spPr>
          <a:xfrm>
            <a:off x="179512" y="3284984"/>
            <a:ext cx="8748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“Vinde, e tornemos para o Senhor, porque ele nos despedaçou e nos sarará; fez a ferida e a ligará” – </a:t>
            </a:r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Os. 6:1.</a:t>
            </a:r>
          </a:p>
        </p:txBody>
      </p:sp>
    </p:spTree>
    <p:extLst>
      <p:ext uri="{BB962C8B-B14F-4D97-AF65-F5344CB8AC3E}">
        <p14:creationId xmlns:p14="http://schemas.microsoft.com/office/powerpoint/2010/main" val="251862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F611325E-3CAF-400B-B8D9-A0D57CD9C161}"/>
              </a:ext>
            </a:extLst>
          </p:cNvPr>
          <p:cNvSpPr txBox="1"/>
          <p:nvPr/>
        </p:nvSpPr>
        <p:spPr>
          <a:xfrm>
            <a:off x="179512" y="44624"/>
            <a:ext cx="8748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“Respondeu-lhes Jesus: eu sou o caminho, e a verdade, e a vida. Ninguém vem ao Pai senão por mim” – </a:t>
            </a:r>
            <a:r>
              <a:rPr lang="pt-BR" sz="5400" spc="-150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Jo</a:t>
            </a:r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. 14:6.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47A6C1FE-EC91-49FB-BB45-1BDCE5633B74}"/>
              </a:ext>
            </a:extLst>
          </p:cNvPr>
          <p:cNvSpPr txBox="1"/>
          <p:nvPr/>
        </p:nvSpPr>
        <p:spPr>
          <a:xfrm>
            <a:off x="179512" y="4737918"/>
            <a:ext cx="8748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“Orai sem cessar” – </a:t>
            </a:r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1Ts. 5:17.</a:t>
            </a:r>
          </a:p>
        </p:txBody>
      </p:sp>
    </p:spTree>
    <p:extLst>
      <p:ext uri="{BB962C8B-B14F-4D97-AF65-F5344CB8AC3E}">
        <p14:creationId xmlns:p14="http://schemas.microsoft.com/office/powerpoint/2010/main" val="287328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:a16="http://schemas.microsoft.com/office/drawing/2014/main" id="{6A828113-FF58-48FF-937C-77D67802273A}"/>
              </a:ext>
            </a:extLst>
          </p:cNvPr>
          <p:cNvSpPr/>
          <p:nvPr/>
        </p:nvSpPr>
        <p:spPr>
          <a:xfrm>
            <a:off x="179512" y="908720"/>
            <a:ext cx="8712968" cy="4608512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971600" y="205445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DF8B70-394D-4685-A8BD-95E6FF57C811}"/>
              </a:ext>
            </a:extLst>
          </p:cNvPr>
          <p:cNvSpPr txBox="1"/>
          <p:nvPr/>
        </p:nvSpPr>
        <p:spPr>
          <a:xfrm>
            <a:off x="755576" y="351552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Atos 2:41-42</a:t>
            </a:r>
          </a:p>
        </p:txBody>
      </p:sp>
    </p:spTree>
    <p:extLst>
      <p:ext uri="{BB962C8B-B14F-4D97-AF65-F5344CB8AC3E}">
        <p14:creationId xmlns:p14="http://schemas.microsoft.com/office/powerpoint/2010/main" val="29466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O QUE SIGNIFICA TER COMUNHÃO COM A IGREJA?</a:t>
            </a:r>
            <a:endParaRPr lang="pt-BR" sz="44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7346D59-1A85-44EA-BD0C-9B95F3639D50}"/>
              </a:ext>
            </a:extLst>
          </p:cNvPr>
          <p:cNvSpPr txBox="1"/>
          <p:nvPr/>
        </p:nvSpPr>
        <p:spPr>
          <a:xfrm>
            <a:off x="35496" y="232274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É compartilhar ou dividir a vida com a Igreja!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01A7082-7061-4774-8A07-8736AC0EBFB6}"/>
              </a:ext>
            </a:extLst>
          </p:cNvPr>
          <p:cNvSpPr txBox="1"/>
          <p:nvPr/>
        </p:nvSpPr>
        <p:spPr>
          <a:xfrm>
            <a:off x="36512" y="450912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É a associação ou companheirismo com ela!</a:t>
            </a:r>
          </a:p>
        </p:txBody>
      </p:sp>
    </p:spTree>
    <p:extLst>
      <p:ext uri="{BB962C8B-B14F-4D97-AF65-F5344CB8AC3E}">
        <p14:creationId xmlns:p14="http://schemas.microsoft.com/office/powerpoint/2010/main" val="398359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O QUE SIGNIFICA TER COMUNHÃO COM A IGREJA?</a:t>
            </a:r>
            <a:endParaRPr lang="pt-BR" sz="44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7346D59-1A85-44EA-BD0C-9B95F3639D50}"/>
              </a:ext>
            </a:extLst>
          </p:cNvPr>
          <p:cNvSpPr txBox="1"/>
          <p:nvPr/>
        </p:nvSpPr>
        <p:spPr>
          <a:xfrm>
            <a:off x="35496" y="2322746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É a participação na vida  um dos outros!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01A7082-7061-4774-8A07-8736AC0EBFB6}"/>
              </a:ext>
            </a:extLst>
          </p:cNvPr>
          <p:cNvSpPr txBox="1"/>
          <p:nvPr/>
        </p:nvSpPr>
        <p:spPr>
          <a:xfrm>
            <a:off x="36512" y="4647327"/>
            <a:ext cx="9144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pt-BR" sz="51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É a harmonia de pensamentos ou propósitos com eles!</a:t>
            </a:r>
          </a:p>
        </p:txBody>
      </p:sp>
    </p:spTree>
    <p:extLst>
      <p:ext uri="{BB962C8B-B14F-4D97-AF65-F5344CB8AC3E}">
        <p14:creationId xmlns:p14="http://schemas.microsoft.com/office/powerpoint/2010/main" val="105080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9512" y="188640"/>
            <a:ext cx="8856984" cy="31079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6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VOCÊ PRECISA VIVER EM COMUNHÃO COM A SUA IGREJA!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4D9F04F-3124-482E-A774-66268D8E855B}"/>
              </a:ext>
            </a:extLst>
          </p:cNvPr>
          <p:cNvSpPr txBox="1"/>
          <p:nvPr/>
        </p:nvSpPr>
        <p:spPr>
          <a:xfrm>
            <a:off x="179512" y="3573016"/>
            <a:ext cx="8856984" cy="310790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glow rad="1905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6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VOCÊ PRECISA SE ENVOLVER COM OUTROS IRMÃOS!</a:t>
            </a:r>
          </a:p>
        </p:txBody>
      </p:sp>
    </p:spTree>
    <p:extLst>
      <p:ext uri="{BB962C8B-B14F-4D97-AF65-F5344CB8AC3E}">
        <p14:creationId xmlns:p14="http://schemas.microsoft.com/office/powerpoint/2010/main" val="262704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COMO DESENVOLVER A COMUNHÃO COM A IGREJA?</a:t>
            </a:r>
            <a:endParaRPr lang="pt-BR" sz="44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7346D59-1A85-44EA-BD0C-9B95F3639D50}"/>
              </a:ext>
            </a:extLst>
          </p:cNvPr>
          <p:cNvSpPr txBox="1"/>
          <p:nvPr/>
        </p:nvSpPr>
        <p:spPr>
          <a:xfrm>
            <a:off x="35496" y="191683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“E perseveram na doutrina </a:t>
            </a:r>
          </a:p>
          <a:p>
            <a:pPr algn="ctr"/>
            <a:r>
              <a:rPr lang="pt-BR" sz="5400" spc="-150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dos apóstolos...” – v. 42.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01A7082-7061-4774-8A07-8736AC0EBFB6}"/>
              </a:ext>
            </a:extLst>
          </p:cNvPr>
          <p:cNvSpPr txBox="1"/>
          <p:nvPr/>
        </p:nvSpPr>
        <p:spPr>
          <a:xfrm>
            <a:off x="36512" y="3996933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6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“Eles se dedicavam ao ensino” - NVI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4680ED7-6BD1-48A6-A7F3-CA0C63D0A3DC}"/>
              </a:ext>
            </a:extLst>
          </p:cNvPr>
          <p:cNvSpPr txBox="1"/>
          <p:nvPr/>
        </p:nvSpPr>
        <p:spPr>
          <a:xfrm>
            <a:off x="35496" y="5157192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600" spc="-15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“Todos se dedicavam de coração ao ensino dos apóstolos” - NVT</a:t>
            </a:r>
          </a:p>
        </p:txBody>
      </p:sp>
    </p:spTree>
    <p:extLst>
      <p:ext uri="{BB962C8B-B14F-4D97-AF65-F5344CB8AC3E}">
        <p14:creationId xmlns:p14="http://schemas.microsoft.com/office/powerpoint/2010/main" val="306081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5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24200</TotalTime>
  <Words>378</Words>
  <Application>Microsoft Office PowerPoint</Application>
  <PresentationFormat>Apresentação na tela (4:3)</PresentationFormat>
  <Paragraphs>38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3" baseType="lpstr">
      <vt:lpstr>Arial</vt:lpstr>
      <vt:lpstr>Bauhaus 93</vt:lpstr>
      <vt:lpstr>Berlin Sans FB Demi</vt:lpstr>
      <vt:lpstr>Bernard MT Condensed</vt:lpstr>
      <vt:lpstr>Britannic Bold</vt:lpstr>
      <vt:lpstr>Brush Script MT</vt:lpstr>
      <vt:lpstr>Calibri</vt:lpstr>
      <vt:lpstr>Cooper Black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 Patente Alves</cp:lastModifiedBy>
  <cp:revision>1515</cp:revision>
  <dcterms:created xsi:type="dcterms:W3CDTF">2014-01-26T12:16:58Z</dcterms:created>
  <dcterms:modified xsi:type="dcterms:W3CDTF">2018-04-22T18:16:08Z</dcterms:modified>
</cp:coreProperties>
</file>