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198" r:id="rId2"/>
    <p:sldId id="1199" r:id="rId3"/>
    <p:sldId id="1291" r:id="rId4"/>
    <p:sldId id="1283" r:id="rId5"/>
    <p:sldId id="1292" r:id="rId6"/>
    <p:sldId id="1300" r:id="rId7"/>
    <p:sldId id="1293" r:id="rId8"/>
    <p:sldId id="1286" r:id="rId9"/>
    <p:sldId id="1301" r:id="rId10"/>
    <p:sldId id="1268" r:id="rId11"/>
    <p:sldId id="849" r:id="rId12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11" autoAdjust="0"/>
    <p:restoredTop sz="95737" autoAdjust="0"/>
  </p:normalViewPr>
  <p:slideViewPr>
    <p:cSldViewPr>
      <p:cViewPr>
        <p:scale>
          <a:sx n="70" d="100"/>
          <a:sy n="70" d="100"/>
        </p:scale>
        <p:origin x="-5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19/05/2018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19/05/2018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19/05/2018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19/05/2018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19/05/2018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="" xmlns:a16="http://schemas.microsoft.com/office/drawing/2014/main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lagem: Vertical 2">
            <a:extLst>
              <a:ext uri="{FF2B5EF4-FFF2-40B4-BE49-F238E27FC236}">
                <a16:creationId xmlns="" xmlns:a16="http://schemas.microsoft.com/office/drawing/2014/main" id="{D7650F94-3241-4C2B-A5D0-CF52A5D0D4C5}"/>
              </a:ext>
            </a:extLst>
          </p:cNvPr>
          <p:cNvSpPr/>
          <p:nvPr/>
        </p:nvSpPr>
        <p:spPr>
          <a:xfrm>
            <a:off x="107504" y="44624"/>
            <a:ext cx="8928992" cy="2232248"/>
          </a:xfrm>
          <a:prstGeom prst="vertic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539552" y="260648"/>
            <a:ext cx="8136904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60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Junte-se </a:t>
            </a:r>
            <a:r>
              <a:rPr lang="pt-BR" sz="6000" spc="-150" dirty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com seus irmãos </a:t>
            </a:r>
            <a:r>
              <a:rPr lang="pt-BR" sz="60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para orar!</a:t>
            </a:r>
            <a:endParaRPr lang="pt-BR" sz="60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sp>
        <p:nvSpPr>
          <p:cNvPr id="8" name="Rolagem: Vertical 7">
            <a:extLst>
              <a:ext uri="{FF2B5EF4-FFF2-40B4-BE49-F238E27FC236}">
                <a16:creationId xmlns="" xmlns:a16="http://schemas.microsoft.com/office/drawing/2014/main" id="{F45A9BDF-329A-405A-AD55-61AEDABD42F3}"/>
              </a:ext>
            </a:extLst>
          </p:cNvPr>
          <p:cNvSpPr/>
          <p:nvPr/>
        </p:nvSpPr>
        <p:spPr>
          <a:xfrm>
            <a:off x="1403648" y="2348880"/>
            <a:ext cx="7632848" cy="2175728"/>
          </a:xfrm>
          <a:prstGeom prst="verticalScroll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5753F1E4-6311-474D-BBBA-E9D8435D968E}"/>
              </a:ext>
            </a:extLst>
          </p:cNvPr>
          <p:cNvSpPr txBox="1"/>
          <p:nvPr/>
        </p:nvSpPr>
        <p:spPr>
          <a:xfrm>
            <a:off x="1691680" y="2636912"/>
            <a:ext cx="6984776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54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Participe das reuniões de oração!</a:t>
            </a:r>
            <a:endParaRPr lang="pt-BR" sz="54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sp>
        <p:nvSpPr>
          <p:cNvPr id="6" name="Rolagem: Vertical 7">
            <a:extLst>
              <a:ext uri="{FF2B5EF4-FFF2-40B4-BE49-F238E27FC236}">
                <a16:creationId xmlns="" xmlns:a16="http://schemas.microsoft.com/office/drawing/2014/main" id="{F45A9BDF-329A-405A-AD55-61AEDABD42F3}"/>
              </a:ext>
            </a:extLst>
          </p:cNvPr>
          <p:cNvSpPr/>
          <p:nvPr/>
        </p:nvSpPr>
        <p:spPr>
          <a:xfrm>
            <a:off x="1403648" y="4725144"/>
            <a:ext cx="7632848" cy="2054646"/>
          </a:xfrm>
          <a:prstGeom prst="verticalScroll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5753F1E4-6311-474D-BBBA-E9D8435D968E}"/>
              </a:ext>
            </a:extLst>
          </p:cNvPr>
          <p:cNvSpPr txBox="1"/>
          <p:nvPr/>
        </p:nvSpPr>
        <p:spPr>
          <a:xfrm>
            <a:off x="1691680" y="4925680"/>
            <a:ext cx="6984776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54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Orem também              de</a:t>
            </a:r>
            <a:r>
              <a:rPr lang="pt-BR" sz="54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 casa em casa!</a:t>
            </a:r>
            <a:endParaRPr lang="pt-BR" sz="54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" grpId="0" animBg="1"/>
      <p:bldP spid="12" grpId="0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ildren praying">
            <a:extLst>
              <a:ext uri="{FF2B5EF4-FFF2-40B4-BE49-F238E27FC236}">
                <a16:creationId xmlns="" xmlns:a16="http://schemas.microsoft.com/office/drawing/2014/main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0757"/>
            <a:ext cx="4176464" cy="635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3995936" y="2564904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92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="" xmlns:a16="http://schemas.microsoft.com/office/drawing/2014/main" id="{6A828113-FF58-48FF-937C-77D67802273A}"/>
              </a:ext>
            </a:extLst>
          </p:cNvPr>
          <p:cNvSpPr/>
          <p:nvPr/>
        </p:nvSpPr>
        <p:spPr>
          <a:xfrm>
            <a:off x="179512" y="908720"/>
            <a:ext cx="8712968" cy="4608512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971600" y="205445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8ADF8B70-394D-4685-A8BD-95E6FF57C811}"/>
              </a:ext>
            </a:extLst>
          </p:cNvPr>
          <p:cNvSpPr txBox="1"/>
          <p:nvPr/>
        </p:nvSpPr>
        <p:spPr>
          <a:xfrm>
            <a:off x="755576" y="351552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Atos 2:41-42</a:t>
            </a:r>
          </a:p>
        </p:txBody>
      </p:sp>
    </p:spTree>
    <p:extLst>
      <p:ext uri="{BB962C8B-B14F-4D97-AF65-F5344CB8AC3E}">
        <p14:creationId xmlns:p14="http://schemas.microsoft.com/office/powerpoint/2010/main" val="29466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COMO DESENVOLVER A COMUNHÃO COM A IGREJA?</a:t>
            </a:r>
            <a:endParaRPr lang="pt-BR" sz="40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36512" y="1961545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ATRAVÉS DO ENSINO                                DA PALAVRA DE DEUS!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23528" y="2032972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1166D2A4-5A33-4F2D-BB20-DC03D43EE5F7}"/>
              </a:ext>
            </a:extLst>
          </p:cNvPr>
          <p:cNvSpPr txBox="1"/>
          <p:nvPr/>
        </p:nvSpPr>
        <p:spPr>
          <a:xfrm>
            <a:off x="36512" y="3717032"/>
            <a:ext cx="9144000" cy="120032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98525" algn="ctr"/>
            <a:r>
              <a:rPr lang="pt-BR" sz="36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ATRAVÉS DA CELEBRAÇÃO                 DA CEIA DO SENHOR!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2DC97D1E-FCBF-43BD-86F4-AD7D36FC6FD3}"/>
              </a:ext>
            </a:extLst>
          </p:cNvPr>
          <p:cNvSpPr txBox="1"/>
          <p:nvPr/>
        </p:nvSpPr>
        <p:spPr>
          <a:xfrm>
            <a:off x="395536" y="3761164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2.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0389BC67-18A5-400F-A7F8-9EFB95D44A21}"/>
              </a:ext>
            </a:extLst>
          </p:cNvPr>
          <p:cNvSpPr txBox="1"/>
          <p:nvPr/>
        </p:nvSpPr>
        <p:spPr>
          <a:xfrm>
            <a:off x="36512" y="5397023"/>
            <a:ext cx="9144000" cy="120032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98525" algn="ctr"/>
            <a:r>
              <a:rPr lang="pt-BR" sz="36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ATRAVÉS DA CONVIVÊNCIA  AMOROSA ENTRE OS IRMÃOS!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D51F9F79-5ED8-473A-A5DA-4C2513C69984}"/>
              </a:ext>
            </a:extLst>
          </p:cNvPr>
          <p:cNvSpPr txBox="1"/>
          <p:nvPr/>
        </p:nvSpPr>
        <p:spPr>
          <a:xfrm>
            <a:off x="395536" y="5445224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9023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7" grpId="0" animBg="1"/>
      <p:bldP spid="10" grpId="0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COMO DESENVOLVER A COMUNHÃO COM A IGREJA?</a:t>
            </a:r>
            <a:endParaRPr lang="pt-BR" sz="44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52BA3223-B33E-40A2-BBFF-175316F55AA4}"/>
              </a:ext>
            </a:extLst>
          </p:cNvPr>
          <p:cNvSpPr txBox="1"/>
          <p:nvPr/>
        </p:nvSpPr>
        <p:spPr>
          <a:xfrm>
            <a:off x="35496" y="414908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“Todos se dedicavam de coração (...) à oração” </a:t>
            </a:r>
            <a:endParaRPr lang="pt-BR" sz="5400" spc="-15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                                  Atos </a:t>
            </a:r>
            <a:r>
              <a:rPr lang="pt-BR" sz="54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2:42</a:t>
            </a:r>
            <a:endParaRPr lang="pt-BR" sz="5400" spc="-15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AC175549-8AFE-4627-BB5F-18F85CD4C92B}"/>
              </a:ext>
            </a:extLst>
          </p:cNvPr>
          <p:cNvSpPr txBox="1"/>
          <p:nvPr/>
        </p:nvSpPr>
        <p:spPr>
          <a:xfrm>
            <a:off x="36512" y="2250738"/>
            <a:ext cx="9144000" cy="175432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98525" algn="ctr"/>
            <a:r>
              <a:rPr lang="pt-BR" sz="36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 COMUNHÃO COM A IGREJA </a:t>
            </a:r>
            <a:r>
              <a:rPr lang="pt-BR" sz="36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               É </a:t>
            </a:r>
            <a:r>
              <a:rPr lang="pt-BR" sz="36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DESENVOLVIDA </a:t>
            </a:r>
            <a:r>
              <a:rPr lang="pt-BR" sz="36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                                   NA ORAÇÃO COMUNITÁRIA!</a:t>
            </a:r>
            <a:endParaRPr lang="pt-BR" sz="36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649DDB00-6698-42E6-A86A-E8FF1934ECBA}"/>
              </a:ext>
            </a:extLst>
          </p:cNvPr>
          <p:cNvSpPr txBox="1"/>
          <p:nvPr/>
        </p:nvSpPr>
        <p:spPr>
          <a:xfrm>
            <a:off x="395536" y="2516703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4.</a:t>
            </a:r>
            <a:endParaRPr lang="pt-BR" sz="72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81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096283"/>
            <a:ext cx="8928992" cy="47089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ORAÇÃO COMUNITÁRIA É FUNDAMENTAL PARA CRESCERMOS NA </a:t>
            </a:r>
            <a:r>
              <a:rPr lang="pt-BR" sz="6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COMUNHÃO COM A </a:t>
            </a:r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LOCAL!</a:t>
            </a:r>
            <a:endParaRPr lang="pt-BR" sz="4800" dirty="0">
              <a:ln>
                <a:solidFill>
                  <a:srgbClr val="FF000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48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256580"/>
            <a:ext cx="8928992" cy="2308324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72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ORAÇÃO BÍBLICA É SÓ EM SECRETO?</a:t>
            </a:r>
            <a:endParaRPr lang="pt-BR" sz="6000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968" y="2995240"/>
            <a:ext cx="3170063" cy="317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83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179512" y="-27384"/>
            <a:ext cx="8748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spc="-15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Atos </a:t>
            </a:r>
            <a:r>
              <a:rPr lang="pt-BR" sz="6600" spc="-15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1:1-14</a:t>
            </a:r>
            <a:endParaRPr lang="pt-BR" sz="6600" spc="-15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2285E910-93CB-4F9D-A1AD-557D5D882331}"/>
              </a:ext>
            </a:extLst>
          </p:cNvPr>
          <p:cNvSpPr txBox="1"/>
          <p:nvPr/>
        </p:nvSpPr>
        <p:spPr>
          <a:xfrm>
            <a:off x="0" y="105273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ctr">
              <a:buFont typeface="+mj-lt"/>
              <a:buAutoNum type="arabicPeriod"/>
            </a:pPr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 oração comunitária manteve a Igreja focada  na ordem dada por Deus!</a:t>
            </a:r>
            <a:endParaRPr lang="pt-BR" sz="4800" spc="-15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216024" y="3545140"/>
            <a:ext cx="8748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spc="-15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Atos </a:t>
            </a:r>
            <a:r>
              <a:rPr lang="pt-BR" sz="6600" spc="-15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12:1-12</a:t>
            </a:r>
            <a:endParaRPr lang="pt-BR" sz="6600" spc="-15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2285E910-93CB-4F9D-A1AD-557D5D882331}"/>
              </a:ext>
            </a:extLst>
          </p:cNvPr>
          <p:cNvSpPr txBox="1"/>
          <p:nvPr/>
        </p:nvSpPr>
        <p:spPr>
          <a:xfrm>
            <a:off x="-4276" y="4505052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ctr">
              <a:buFont typeface="+mj-lt"/>
              <a:buAutoNum type="arabicPeriod" startAt="2"/>
            </a:pPr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 oração comunitária </a:t>
            </a:r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fortaleceu a fé da Igreja em meio às tribulações!</a:t>
            </a:r>
            <a:endParaRPr lang="pt-BR" sz="4800" spc="-15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49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188640"/>
            <a:ext cx="8856984" cy="31079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6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VOCÊ PRECISA VIVER EM COMUNHÃO COM A SUA IGREJA!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14D9F04F-3124-482E-A774-66268D8E855B}"/>
              </a:ext>
            </a:extLst>
          </p:cNvPr>
          <p:cNvSpPr txBox="1"/>
          <p:nvPr/>
        </p:nvSpPr>
        <p:spPr>
          <a:xfrm>
            <a:off x="179512" y="3573016"/>
            <a:ext cx="8856984" cy="31079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6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VOCÊ PRECISA SE ENVOLVER COM OUTROS IRMÃOS!</a:t>
            </a:r>
          </a:p>
        </p:txBody>
      </p:sp>
    </p:spTree>
    <p:extLst>
      <p:ext uri="{BB962C8B-B14F-4D97-AF65-F5344CB8AC3E}">
        <p14:creationId xmlns:p14="http://schemas.microsoft.com/office/powerpoint/2010/main" val="291638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COMO DESENVOLVER A COMUNHÃO COM A IGREJA?</a:t>
            </a:r>
            <a:endParaRPr lang="pt-BR" sz="40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1772816"/>
            <a:ext cx="9144000" cy="120032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6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ATRAVÉS DO ENSINO                                DA PALAVRA DE DEUS!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23528" y="1844824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1166D2A4-5A33-4F2D-BB20-DC03D43EE5F7}"/>
              </a:ext>
            </a:extLst>
          </p:cNvPr>
          <p:cNvSpPr txBox="1"/>
          <p:nvPr/>
        </p:nvSpPr>
        <p:spPr>
          <a:xfrm>
            <a:off x="0" y="3068960"/>
            <a:ext cx="9144000" cy="120032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98525" algn="ctr"/>
            <a:r>
              <a:rPr lang="pt-BR" sz="36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ATRAVÉS DA CELEBRAÇÃO                 DA CEIA DO SENHOR!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2DC97D1E-FCBF-43BD-86F4-AD7D36FC6FD3}"/>
              </a:ext>
            </a:extLst>
          </p:cNvPr>
          <p:cNvSpPr txBox="1"/>
          <p:nvPr/>
        </p:nvSpPr>
        <p:spPr>
          <a:xfrm>
            <a:off x="395536" y="3068960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2.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0389BC67-18A5-400F-A7F8-9EFB95D44A21}"/>
              </a:ext>
            </a:extLst>
          </p:cNvPr>
          <p:cNvSpPr txBox="1"/>
          <p:nvPr/>
        </p:nvSpPr>
        <p:spPr>
          <a:xfrm>
            <a:off x="-1588" y="4365104"/>
            <a:ext cx="9144000" cy="120032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98525" algn="ctr"/>
            <a:r>
              <a:rPr lang="pt-BR" sz="36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ATRAVÉS DA CONVIVÊNCIA  AMOROSA ENTRE OS IRMÃOS!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D51F9F79-5ED8-473A-A5DA-4C2513C69984}"/>
              </a:ext>
            </a:extLst>
          </p:cNvPr>
          <p:cNvSpPr txBox="1"/>
          <p:nvPr/>
        </p:nvSpPr>
        <p:spPr>
          <a:xfrm>
            <a:off x="395536" y="4429561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3.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0389BC67-18A5-400F-A7F8-9EFB95D44A21}"/>
              </a:ext>
            </a:extLst>
          </p:cNvPr>
          <p:cNvSpPr txBox="1"/>
          <p:nvPr/>
        </p:nvSpPr>
        <p:spPr>
          <a:xfrm>
            <a:off x="-6499" y="5633371"/>
            <a:ext cx="9144000" cy="120032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98525" algn="ctr"/>
            <a:r>
              <a:rPr lang="pt-BR" sz="36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ATRAVÉS DA </a:t>
            </a:r>
            <a:r>
              <a:rPr lang="pt-BR" sz="36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                                   </a:t>
            </a:r>
            <a:r>
              <a:rPr lang="pt-BR" sz="36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ORAÇÃO </a:t>
            </a:r>
            <a:r>
              <a:rPr lang="pt-BR" sz="36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COMUNITÁRIA!</a:t>
            </a:r>
            <a:endParaRPr lang="pt-BR" sz="36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D51F9F79-5ED8-473A-A5DA-4C2513C69984}"/>
              </a:ext>
            </a:extLst>
          </p:cNvPr>
          <p:cNvSpPr txBox="1"/>
          <p:nvPr/>
        </p:nvSpPr>
        <p:spPr>
          <a:xfrm>
            <a:off x="395536" y="5725705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4.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53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7" grpId="0" animBg="1"/>
      <p:bldP spid="10" grpId="0"/>
      <p:bldP spid="11" grpId="0" animBg="1"/>
      <p:bldP spid="12" grpId="0"/>
      <p:bldP spid="13" grpId="0" animBg="1"/>
      <p:bldP spid="14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24588</TotalTime>
  <Words>215</Words>
  <Application>Microsoft Office PowerPoint</Application>
  <PresentationFormat>Apresentação na tela (4:3)</PresentationFormat>
  <Paragraphs>37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</cp:lastModifiedBy>
  <cp:revision>1553</cp:revision>
  <dcterms:created xsi:type="dcterms:W3CDTF">2014-01-26T12:16:58Z</dcterms:created>
  <dcterms:modified xsi:type="dcterms:W3CDTF">2018-05-19T16:41:26Z</dcterms:modified>
</cp:coreProperties>
</file>