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198" r:id="rId2"/>
    <p:sldId id="1302" r:id="rId3"/>
    <p:sldId id="1199" r:id="rId4"/>
    <p:sldId id="1304" r:id="rId5"/>
    <p:sldId id="1306" r:id="rId6"/>
    <p:sldId id="1307" r:id="rId7"/>
    <p:sldId id="1308" r:id="rId8"/>
    <p:sldId id="1309" r:id="rId9"/>
    <p:sldId id="1268" r:id="rId10"/>
    <p:sldId id="849" r:id="rId11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3" autoAdjust="0"/>
    <p:restoredTop sz="95737" autoAdjust="0"/>
  </p:normalViewPr>
  <p:slideViewPr>
    <p:cSldViewPr>
      <p:cViewPr>
        <p:scale>
          <a:sx n="70" d="100"/>
          <a:sy n="70" d="100"/>
        </p:scale>
        <p:origin x="-103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17/06/2018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:a16="http://schemas.microsoft.com/office/drawing/2014/main" xmlns="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xmlns="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2852936"/>
            <a:ext cx="3761531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860032" y="2852936"/>
            <a:ext cx="3312368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>
            <a:off x="152400" y="3653408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17" y="3249478"/>
            <a:ext cx="1828800" cy="24955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938" y="4497253"/>
            <a:ext cx="1871663" cy="12477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82" y="4962691"/>
            <a:ext cx="2970102" cy="705346"/>
          </a:xfrm>
          <a:prstGeom prst="rect">
            <a:avLst/>
          </a:prstGeom>
        </p:spPr>
      </p:pic>
      <p:sp>
        <p:nvSpPr>
          <p:cNvPr id="3" name="Seta para cima 2"/>
          <p:cNvSpPr/>
          <p:nvPr/>
        </p:nvSpPr>
        <p:spPr>
          <a:xfrm rot="5400000">
            <a:off x="6156176" y="4939474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540" y="2988843"/>
            <a:ext cx="2648072" cy="232652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3171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3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:a16="http://schemas.microsoft.com/office/drawing/2014/main" xmlns="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Atos </a:t>
            </a:r>
            <a:r>
              <a:rPr lang="pt-BR" sz="9600" b="1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2:44-45</a:t>
            </a:r>
            <a:endParaRPr lang="pt-BR" sz="9600" b="1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0" y="1745521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MANIFESTAVA PROFUNDO TEMOR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-36512" y="2125305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0" y="3185681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É MARAVILHOSAMENTE</a:t>
            </a: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ABENÇOADA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35496" y="350100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-1016" y="4653136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 AMOR ATRAVÉS DA PARTILHA DE BENS!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34480" y="4968463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3.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8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0" grpId="0" animBg="1"/>
      <p:bldP spid="11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0" y="1745521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MANIFESTAVA PROFUNDO TEMOR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-36512" y="2125305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0" y="3185681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É MARAVILHOSAMENTE</a:t>
            </a: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ABENÇOADA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35496" y="350100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-1016" y="4653136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 AMOR ATRAVÉS DA PARTILHA DE BENS!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34480" y="4968463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3.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5496" y="1628800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 CONTEXTO HISTÓRICO:</a:t>
            </a:r>
            <a:endParaRPr lang="pt-BR" sz="6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5496" y="2564904"/>
            <a:ext cx="9107488" cy="707886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Retaliações sociais!</a:t>
            </a:r>
            <a:endParaRPr lang="pt-BR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5496" y="3225170"/>
            <a:ext cx="9107488" cy="707886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Expulsões do convívio social!</a:t>
            </a:r>
            <a:endParaRPr lang="pt-BR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5496" y="3945250"/>
            <a:ext cx="9107488" cy="1323439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Confisco de bens e destruição de fontes de ganho!</a:t>
            </a:r>
            <a:endParaRPr lang="pt-BR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5496" y="5345921"/>
            <a:ext cx="9107488" cy="707886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POBREZA EXTREMA NA IGREJA!</a:t>
            </a:r>
            <a:endParaRPr lang="pt-BR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7567E-6 L 0.00017 -0.658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9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34043E-6 L 0.00799 -0.6655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3327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8" grpId="1" animBg="1"/>
      <p:bldP spid="9" grpId="1"/>
      <p:bldP spid="10" grpId="1" animBg="1"/>
      <p:bldP spid="11" grpId="1"/>
      <p:bldP spid="14" grpId="1" animBg="1"/>
      <p:bldP spid="15" grpId="1"/>
      <p:bldP spid="12" grpId="0"/>
      <p:bldP spid="13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5496" y="1628800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REAÇÃO DA IGREJA:</a:t>
            </a:r>
            <a:endParaRPr lang="pt-BR" sz="6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5496" y="2564904"/>
            <a:ext cx="9107488" cy="707886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Igreja decidiu agir!</a:t>
            </a:r>
            <a:endParaRPr lang="pt-BR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5496" y="3225170"/>
            <a:ext cx="8928992" cy="1938992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 algn="just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Crentes vendiam propriedades e bens para suprir a grande carência da Igreja!</a:t>
            </a:r>
            <a:endParaRPr lang="pt-BR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5496" y="5345921"/>
            <a:ext cx="9107488" cy="923330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Leia Atos 4:32</a:t>
            </a:r>
            <a:r>
              <a:rPr lang="pt-BR" sz="540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, 34-37.</a:t>
            </a:r>
            <a:endParaRPr lang="pt-BR" sz="5400" dirty="0">
              <a:ln>
                <a:solidFill>
                  <a:srgbClr val="7030A0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-1016" y="150892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 AMOR ATRAVÉS DA PARTILHA DE BENS!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34480" y="332656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3.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5496" y="1628800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REAÇÃO DA IGREJA:</a:t>
            </a:r>
            <a:endParaRPr lang="pt-BR" sz="6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5496" y="2564904"/>
            <a:ext cx="9107488" cy="1323439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Igreja fazia distribuição diária de provisões!</a:t>
            </a:r>
            <a:endParaRPr lang="pt-BR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5496" y="3861048"/>
            <a:ext cx="8928992" cy="707886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79475" indent="-857250" algn="just">
              <a:buFont typeface="Wingdings" pitchFamily="2" charset="2"/>
              <a:buChar char="Ø"/>
            </a:pPr>
            <a:r>
              <a:rPr lang="pt-BR" sz="4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Os beneficiários não tinham nada!</a:t>
            </a:r>
            <a:endParaRPr lang="pt-BR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5496" y="1772816"/>
            <a:ext cx="9107488" cy="923330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Leia Tiago 2:15-16.</a:t>
            </a:r>
            <a:endParaRPr lang="pt-BR" sz="5400" dirty="0">
              <a:ln>
                <a:solidFill>
                  <a:srgbClr val="7030A0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-1016" y="150892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 AMOR ATRAVÉS DA PARTILHA DE BENS!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34480" y="332656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3.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496" y="1772816"/>
            <a:ext cx="9107488" cy="923330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Leia 1João 3:17-18.</a:t>
            </a:r>
            <a:endParaRPr lang="pt-BR" sz="5400" dirty="0">
              <a:ln>
                <a:solidFill>
                  <a:srgbClr val="7030A0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" name="Canto dobrado 1"/>
          <p:cNvSpPr/>
          <p:nvPr/>
        </p:nvSpPr>
        <p:spPr>
          <a:xfrm>
            <a:off x="35496" y="2924944"/>
            <a:ext cx="8928992" cy="3816422"/>
          </a:xfrm>
          <a:prstGeom prst="foldedCorner">
            <a:avLst>
              <a:gd name="adj" fmla="val 1034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i="1" dirty="0" smtClean="0"/>
              <a:t>“Se um irmão ou uma irmã estiverem carecidos de </a:t>
            </a:r>
            <a:r>
              <a:rPr lang="pt-BR" sz="3600" b="1" i="1" dirty="0" smtClean="0">
                <a:solidFill>
                  <a:srgbClr val="FF0000"/>
                </a:solidFill>
              </a:rPr>
              <a:t>roupa</a:t>
            </a:r>
            <a:r>
              <a:rPr lang="pt-BR" sz="3600" b="1" i="1" dirty="0" smtClean="0"/>
              <a:t> e necessitados de </a:t>
            </a:r>
            <a:r>
              <a:rPr lang="pt-BR" sz="3600" b="1" i="1" dirty="0" smtClean="0">
                <a:solidFill>
                  <a:srgbClr val="FF0000"/>
                </a:solidFill>
              </a:rPr>
              <a:t>alimento cotidiano</a:t>
            </a:r>
            <a:r>
              <a:rPr lang="pt-BR" sz="3600" b="1" i="1" dirty="0" smtClean="0"/>
              <a:t>, e qualquer dentre vós lhes disser: Ide em paz, aquecei-vos  e fartai-vos, sem, contudo, lhes dar o necessário para o corpo, qual é o proveito disso?”</a:t>
            </a:r>
            <a:endParaRPr lang="pt-BR" sz="3600" b="1" i="1" dirty="0"/>
          </a:p>
        </p:txBody>
      </p:sp>
      <p:sp>
        <p:nvSpPr>
          <p:cNvPr id="10" name="Canto dobrado 9"/>
          <p:cNvSpPr/>
          <p:nvPr/>
        </p:nvSpPr>
        <p:spPr>
          <a:xfrm>
            <a:off x="35496" y="2924946"/>
            <a:ext cx="8928992" cy="3816422"/>
          </a:xfrm>
          <a:prstGeom prst="foldedCorner">
            <a:avLst>
              <a:gd name="adj" fmla="val 1034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i="1" dirty="0" smtClean="0"/>
              <a:t>“Ora, aquele que possuir recursos deste mundo, e vir a seu irmão </a:t>
            </a:r>
            <a:r>
              <a:rPr lang="pt-BR" sz="4400" b="1" i="1" dirty="0" smtClean="0">
                <a:solidFill>
                  <a:srgbClr val="FF0000"/>
                </a:solidFill>
              </a:rPr>
              <a:t>padecer necessidade</a:t>
            </a:r>
            <a:r>
              <a:rPr lang="pt-BR" sz="4400" b="1" i="1" dirty="0" smtClean="0"/>
              <a:t>, e fechar-lhe o coração, como pode permanecer nele o amor de Deus?”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299814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" grpId="1"/>
      <p:bldP spid="16" grpId="0"/>
      <p:bldP spid="16" grpId="1"/>
      <p:bldP spid="18" grpId="0"/>
      <p:bldP spid="18" grpId="2"/>
      <p:bldP spid="8" grpId="0"/>
      <p:bldP spid="2" grpId="0" animBg="1"/>
      <p:bldP spid="2" grpId="1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0" y="1745521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MANIFESTAVA PROFUNDO TEMOR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-36512" y="2125305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0" y="3185681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É MARAVILHOSAMENTE</a:t>
            </a: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ABENÇOADA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35496" y="350100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-1016" y="4653136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 AMOR ATRAVÉS DA PARTILHA DE BENS!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34480" y="4968463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3.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93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0" grpId="0" animBg="1"/>
      <p:bldP spid="11" grpId="0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:a16="http://schemas.microsoft.com/office/drawing/2014/main" xmlns="" id="{D7650F94-3241-4C2B-A5D0-CF52A5D0D4C5}"/>
              </a:ext>
            </a:extLst>
          </p:cNvPr>
          <p:cNvSpPr/>
          <p:nvPr/>
        </p:nvSpPr>
        <p:spPr>
          <a:xfrm>
            <a:off x="107504" y="44624"/>
            <a:ext cx="8928992" cy="2808312"/>
          </a:xfrm>
          <a:prstGeom prst="verticalScroll">
            <a:avLst>
              <a:gd name="adj" fmla="val 1401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DECF5C2-9A9E-40C3-B4A4-06B109EE9DE1}"/>
              </a:ext>
            </a:extLst>
          </p:cNvPr>
          <p:cNvSpPr txBox="1"/>
          <p:nvPr/>
        </p:nvSpPr>
        <p:spPr>
          <a:xfrm>
            <a:off x="539552" y="548680"/>
            <a:ext cx="8136904" cy="2096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Confesse seu egoísmo ou indiferença!</a:t>
            </a:r>
            <a:endParaRPr lang="pt-BR" sz="66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7" name="Rolagem: Vertical 2">
            <a:extLst>
              <a:ext uri="{FF2B5EF4-FFF2-40B4-BE49-F238E27FC236}">
                <a16:creationId xmlns:a16="http://schemas.microsoft.com/office/drawing/2014/main" xmlns="" id="{D7650F94-3241-4C2B-A5D0-CF52A5D0D4C5}"/>
              </a:ext>
            </a:extLst>
          </p:cNvPr>
          <p:cNvSpPr/>
          <p:nvPr/>
        </p:nvSpPr>
        <p:spPr>
          <a:xfrm>
            <a:off x="107504" y="2996952"/>
            <a:ext cx="8928992" cy="3789040"/>
          </a:xfrm>
          <a:prstGeom prst="verticalScroll">
            <a:avLst>
              <a:gd name="adj" fmla="val 1401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DECF5C2-9A9E-40C3-B4A4-06B109EE9DE1}"/>
              </a:ext>
            </a:extLst>
          </p:cNvPr>
          <p:cNvSpPr txBox="1"/>
          <p:nvPr/>
        </p:nvSpPr>
        <p:spPr>
          <a:xfrm>
            <a:off x="251520" y="3571269"/>
            <a:ext cx="85053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Comprometa-se a  amar a Igreja e a se sacrificar por ela!</a:t>
            </a:r>
            <a:endParaRPr lang="pt-BR" sz="66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24767</TotalTime>
  <Words>352</Words>
  <Application>Microsoft Office PowerPoint</Application>
  <PresentationFormat>Apresentação na tela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1564</cp:revision>
  <dcterms:created xsi:type="dcterms:W3CDTF">2014-01-26T12:16:58Z</dcterms:created>
  <dcterms:modified xsi:type="dcterms:W3CDTF">2018-06-17T19:55:50Z</dcterms:modified>
</cp:coreProperties>
</file>