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1198" r:id="rId2"/>
    <p:sldId id="1199" r:id="rId3"/>
    <p:sldId id="1302" r:id="rId4"/>
    <p:sldId id="1313" r:id="rId5"/>
    <p:sldId id="1315" r:id="rId6"/>
    <p:sldId id="1316" r:id="rId7"/>
    <p:sldId id="1317" r:id="rId8"/>
    <p:sldId id="1304" r:id="rId9"/>
    <p:sldId id="1268" r:id="rId10"/>
    <p:sldId id="849" r:id="rId11"/>
  </p:sldIdLst>
  <p:sldSz cx="9144000" cy="6858000" type="screen4x3"/>
  <p:notesSz cx="6881813" cy="97107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059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80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3" autoAdjust="0"/>
    <p:restoredTop sz="95737" autoAdjust="0"/>
  </p:normalViewPr>
  <p:slideViewPr>
    <p:cSldViewPr>
      <p:cViewPr>
        <p:scale>
          <a:sx n="60" d="100"/>
          <a:sy n="60" d="100"/>
        </p:scale>
        <p:origin x="-1320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868" y="-90"/>
      </p:cViewPr>
      <p:guideLst>
        <p:guide orient="horz" pos="3059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F8BD0-DCE7-4A24-9556-CAB59CCB1B12}" type="datetimeFigureOut">
              <a:rPr lang="pt-BR" smtClean="0"/>
              <a:pPr/>
              <a:t>15/07/2018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A6C35-8FAA-4237-A19F-628A46BA13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7357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98933-22D2-43AF-BB66-2F0DAE6EDE90}" type="datetimeFigureOut">
              <a:rPr lang="pt-BR" smtClean="0"/>
              <a:pPr/>
              <a:t>15/07/2018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012825" y="728663"/>
            <a:ext cx="4856163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182" y="4612601"/>
            <a:ext cx="5505450" cy="43698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98102" y="9223516"/>
            <a:ext cx="2982119" cy="485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13E43-8BC7-4FC3-BEE3-F581CDAB561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473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213E43-8BC7-4FC3-BEE3-F581CDAB561D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3542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15/07/2018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15/07/2018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15/07/2018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1F35-0678-4AF0-AEA1-6FBC9F9DE0D0}" type="datetimeFigureOut">
              <a:rPr lang="pt-BR" smtClean="0"/>
              <a:pPr/>
              <a:t>15/07/2018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1F35-0678-4AF0-AEA1-6FBC9F9DE0D0}" type="datetimeFigureOut">
              <a:rPr lang="pt-BR" smtClean="0"/>
              <a:pPr/>
              <a:t>15/07/2018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5312E-1FEF-4F18-A2D8-325C9617292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Uma imagem contendo texto&#10;&#10;Descrição gerada com alta confiança">
            <a:extLst>
              <a:ext uri="{FF2B5EF4-FFF2-40B4-BE49-F238E27FC236}">
                <a16:creationId xmlns="" xmlns:a16="http://schemas.microsoft.com/office/drawing/2014/main" id="{F497326B-39C5-49A8-9E0A-F5587BC060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1" y="253873"/>
            <a:ext cx="8606729" cy="6343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704390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ítulo 1"/>
          <p:cNvSpPr txBox="1">
            <a:spLocks/>
          </p:cNvSpPr>
          <p:nvPr/>
        </p:nvSpPr>
        <p:spPr>
          <a:xfrm>
            <a:off x="2555776" y="3284984"/>
            <a:ext cx="6912768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 smtClean="0">
                <a:ln w="28575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</a:t>
            </a:r>
            <a:r>
              <a:rPr lang="pt-BR" sz="9600" dirty="0">
                <a:ln w="28575">
                  <a:solidFill>
                    <a:schemeClr val="tx1"/>
                  </a:solidFill>
                </a:ln>
                <a:solidFill>
                  <a:sysClr val="windowText" lastClr="000000"/>
                </a:solidFill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?</a:t>
            </a:r>
          </a:p>
        </p:txBody>
      </p:sp>
      <p:pic>
        <p:nvPicPr>
          <p:cNvPr id="4" name="Picture 2" descr="Resultado de imagem para children praying">
            <a:extLst>
              <a:ext uri="{FF2B5EF4-FFF2-40B4-BE49-F238E27FC236}">
                <a16:creationId xmlns="" xmlns:a16="http://schemas.microsoft.com/office/drawing/2014/main" id="{61B22AB4-15F4-4DBC-AED2-E2749CC4EB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3034475" cy="461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816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lagem: Vertical 1">
            <a:extLst>
              <a:ext uri="{FF2B5EF4-FFF2-40B4-BE49-F238E27FC236}">
                <a16:creationId xmlns="" xmlns:a16="http://schemas.microsoft.com/office/drawing/2014/main" id="{6A828113-FF58-48FF-937C-77D67802273A}"/>
              </a:ext>
            </a:extLst>
          </p:cNvPr>
          <p:cNvSpPr/>
          <p:nvPr/>
        </p:nvSpPr>
        <p:spPr>
          <a:xfrm>
            <a:off x="179512" y="908720"/>
            <a:ext cx="8712968" cy="4608512"/>
          </a:xfrm>
          <a:prstGeom prst="verticalScroll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971600" y="2054458"/>
            <a:ext cx="72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8500" b="1" spc="-150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anose="02050806060905020404" pitchFamily="18" charset="0"/>
              </a:rPr>
              <a:t>Leitura Bíblica: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8ADF8B70-394D-4685-A8BD-95E6FF57C811}"/>
              </a:ext>
            </a:extLst>
          </p:cNvPr>
          <p:cNvSpPr txBox="1"/>
          <p:nvPr/>
        </p:nvSpPr>
        <p:spPr>
          <a:xfrm>
            <a:off x="755576" y="3515524"/>
            <a:ext cx="74888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spc="-15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João 17:20-23</a:t>
            </a:r>
            <a:endParaRPr lang="pt-BR" sz="9600" b="1" spc="-15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66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 animBg="1"/>
      <p:bldP spid="4" grpId="1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07504" y="116632"/>
            <a:ext cx="8928992" cy="34778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5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COMUNHÃO</a:t>
            </a:r>
            <a:r>
              <a:rPr lang="pt-BR" sz="55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r>
              <a:rPr lang="pt-BR" sz="55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PLENA ENTRE OS DISCÍPULOS DE CRISTO LEVARÁ O MUNDO A CRER EM JESUS!</a:t>
            </a:r>
            <a:endParaRPr lang="pt-BR" sz="55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005228" y="3780839"/>
            <a:ext cx="3312368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478" y="5890594"/>
            <a:ext cx="2970102" cy="70534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736" y="3916746"/>
            <a:ext cx="2648072" cy="232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331710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44624"/>
            <a:ext cx="9144000" cy="175432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54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POR QUEM                   JESUS OROU?</a:t>
            </a:r>
            <a:endParaRPr lang="pt-BR" sz="54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1475656" y="332656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Franklin Gothic Heavy" pitchFamily="34" charset="0"/>
              </a:rPr>
              <a:t>1)</a:t>
            </a:r>
            <a:endParaRPr lang="pt-BR" sz="54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Franklin Gothic Heavy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496" y="1837273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João 17:9</a:t>
            </a:r>
            <a:endParaRPr lang="pt-BR" sz="6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5496" y="2773377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João 17:12b</a:t>
            </a:r>
            <a:endParaRPr lang="pt-BR" sz="6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3" name="CaixaDeTexto 12"/>
          <p:cNvSpPr txBox="1"/>
          <p:nvPr/>
        </p:nvSpPr>
        <p:spPr>
          <a:xfrm>
            <a:off x="35496" y="3709481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João 17:20</a:t>
            </a:r>
            <a:endParaRPr lang="pt-BR" sz="6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5496" y="4802376"/>
            <a:ext cx="9107488" cy="1938992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60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Jesus orou pelos        seus discípulos!</a:t>
            </a:r>
            <a:endParaRPr lang="pt-BR" sz="60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2" name="Seta para a direita 1"/>
          <p:cNvSpPr/>
          <p:nvPr/>
        </p:nvSpPr>
        <p:spPr>
          <a:xfrm>
            <a:off x="539552" y="5517232"/>
            <a:ext cx="936104" cy="79208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>
            <a:glow rad="127000">
              <a:schemeClr val="tx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953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7" grpId="0"/>
      <p:bldP spid="12" grpId="0"/>
      <p:bldP spid="13" grpId="0"/>
      <p:bldP spid="14" grpId="0"/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18490"/>
            <a:ext cx="9144000" cy="175432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54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POR QUAL MOTIVO        JESUS OROU?</a:t>
            </a:r>
            <a:endParaRPr lang="pt-BR" sz="54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683568" y="417438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Franklin Gothic Heavy" pitchFamily="34" charset="0"/>
              </a:rPr>
              <a:t>2)</a:t>
            </a:r>
            <a:endParaRPr lang="pt-BR" sz="54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Franklin Gothic Heavy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043608" y="4945811"/>
            <a:ext cx="8099376" cy="1723549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2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Jesus orou pela comunhão </a:t>
            </a:r>
            <a:r>
              <a:rPr lang="pt-BR" sz="54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plena de seus discípulos!</a:t>
            </a:r>
            <a:endParaRPr lang="pt-BR" sz="54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016" y="1844824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João 17:21a</a:t>
            </a:r>
            <a:endParaRPr lang="pt-BR" sz="6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35496" y="2845385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João 17:21b</a:t>
            </a:r>
            <a:endParaRPr lang="pt-BR" sz="6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16" y="3861048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João 17:22-23</a:t>
            </a:r>
            <a:endParaRPr lang="pt-BR" sz="6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8" name="Seta para a direita 17"/>
          <p:cNvSpPr/>
          <p:nvPr/>
        </p:nvSpPr>
        <p:spPr>
          <a:xfrm>
            <a:off x="107504" y="5517232"/>
            <a:ext cx="936104" cy="79208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>
            <a:glow rad="127000">
              <a:schemeClr val="tx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421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1"/>
      <p:bldP spid="15" grpId="0"/>
      <p:bldP spid="16" grpId="0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18490"/>
            <a:ext cx="9144000" cy="175432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54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COM </a:t>
            </a:r>
            <a:r>
              <a:rPr lang="pt-BR" sz="54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QUAL </a:t>
            </a:r>
            <a:r>
              <a:rPr lang="pt-BR" sz="54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FINALIDADE        JESUS OROU?</a:t>
            </a:r>
            <a:endParaRPr lang="pt-BR" sz="54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251520" y="417438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Franklin Gothic Heavy" pitchFamily="34" charset="0"/>
              </a:rPr>
              <a:t>3)</a:t>
            </a:r>
            <a:endParaRPr lang="pt-BR" sz="54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Franklin Gothic Heavy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043608" y="3458611"/>
            <a:ext cx="8099376" cy="3354765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2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Jesus orou pela comunhão </a:t>
            </a:r>
            <a:r>
              <a:rPr lang="pt-BR" sz="54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plena de seus discípulos a fim de que o mundo </a:t>
            </a:r>
            <a:r>
              <a:rPr lang="pt-BR" sz="52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creia que Ele é o Messias!</a:t>
            </a:r>
            <a:endParaRPr lang="pt-BR" sz="52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016" y="1700808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João 17:21c</a:t>
            </a:r>
            <a:endParaRPr lang="pt-BR" sz="6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16" y="2564904"/>
            <a:ext cx="9107488" cy="1015663"/>
          </a:xfrm>
          <a:prstGeom prst="rect">
            <a:avLst/>
          </a:prstGeom>
          <a:noFill/>
          <a:ln w="28575">
            <a:noFill/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60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João 17:23c</a:t>
            </a:r>
            <a:endParaRPr lang="pt-BR" sz="6000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8" name="Seta para a direita 17"/>
          <p:cNvSpPr/>
          <p:nvPr/>
        </p:nvSpPr>
        <p:spPr>
          <a:xfrm>
            <a:off x="107504" y="4581128"/>
            <a:ext cx="936104" cy="1340768"/>
          </a:xfrm>
          <a:prstGeom prst="rightArrow">
            <a:avLst/>
          </a:prstGeom>
          <a:solidFill>
            <a:srgbClr val="00B050"/>
          </a:solidFill>
          <a:ln>
            <a:solidFill>
              <a:schemeClr val="tx1"/>
            </a:solidFill>
          </a:ln>
          <a:effectLst>
            <a:glow rad="127000">
              <a:schemeClr val="tx1"/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64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4" grpId="0"/>
      <p:bldP spid="15" grpId="0"/>
      <p:bldP spid="17" grpId="0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107504" y="116632"/>
            <a:ext cx="8928992" cy="347787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  <a:effectLst>
            <a:glow rad="165100">
              <a:schemeClr val="tx1"/>
            </a:glow>
            <a:outerShdw blurRad="177800" dist="2667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marL="22225" algn="ctr"/>
            <a:r>
              <a:rPr lang="pt-BR" sz="55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COMUNHÃO</a:t>
            </a:r>
            <a:r>
              <a:rPr lang="pt-BR" sz="55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 </a:t>
            </a:r>
            <a:r>
              <a:rPr lang="pt-BR" sz="55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PLENA ENTRE OS DISCÍPULOS DE CRISTO LEVARÁ O MUNDO A CRER EM JESUS!</a:t>
            </a:r>
            <a:endParaRPr lang="pt-BR" sz="5500" dirty="0">
              <a:ln>
                <a:solidFill>
                  <a:srgbClr val="00B050"/>
                </a:solidFill>
              </a:ln>
              <a:solidFill>
                <a:srgbClr val="00B05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anose="020B0903060703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3005228" y="3780839"/>
            <a:ext cx="3312368" cy="3024336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478" y="5890594"/>
            <a:ext cx="2970102" cy="70534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6736" y="3916746"/>
            <a:ext cx="2648072" cy="2326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032888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44624"/>
            <a:ext cx="9144000" cy="175432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54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POR QUEM                   JESUS OROU?</a:t>
            </a:r>
            <a:endParaRPr lang="pt-BR" sz="54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1475656" y="332656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Franklin Gothic Heavy" pitchFamily="34" charset="0"/>
              </a:rPr>
              <a:t>1)</a:t>
            </a:r>
            <a:endParaRPr lang="pt-BR" sz="54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Franklin Gothic Heavy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2538770"/>
            <a:ext cx="9144000" cy="175432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54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POR QUAL MOTIVO        JESUS OROU?</a:t>
            </a:r>
            <a:endParaRPr lang="pt-BR" sz="54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683568" y="2937718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Franklin Gothic Heavy" pitchFamily="34" charset="0"/>
              </a:rPr>
              <a:t>2)</a:t>
            </a:r>
            <a:endParaRPr lang="pt-BR" sz="54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Franklin Gothic Heavy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="" xmlns:a16="http://schemas.microsoft.com/office/drawing/2014/main" id="{68DF4ED8-6AE8-4B24-AD98-BE8DC0434256}"/>
              </a:ext>
            </a:extLst>
          </p:cNvPr>
          <p:cNvSpPr txBox="1"/>
          <p:nvPr/>
        </p:nvSpPr>
        <p:spPr>
          <a:xfrm>
            <a:off x="0" y="5131058"/>
            <a:ext cx="9144000" cy="1754326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58775" algn="ctr"/>
            <a:r>
              <a:rPr lang="pt-BR" sz="54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COM </a:t>
            </a:r>
            <a:r>
              <a:rPr lang="pt-BR" sz="54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QUAL </a:t>
            </a:r>
            <a:r>
              <a:rPr lang="pt-BR" sz="54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glow rad="2413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FINALIDADE        JESUS OROU?</a:t>
            </a:r>
            <a:endParaRPr lang="pt-BR" sz="5400" dirty="0">
              <a:ln>
                <a:solidFill>
                  <a:schemeClr val="tx1"/>
                </a:solidFill>
              </a:ln>
              <a:solidFill>
                <a:srgbClr val="0070C0"/>
              </a:solidFill>
              <a:effectLst>
                <a:glow rad="241300">
                  <a:schemeClr val="tx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Heavy" panose="020B09030201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="" xmlns:a16="http://schemas.microsoft.com/office/drawing/2014/main" id="{BBCE9BA4-01DA-4FA3-833D-18EA6987F0AA}"/>
              </a:ext>
            </a:extLst>
          </p:cNvPr>
          <p:cNvSpPr txBox="1"/>
          <p:nvPr/>
        </p:nvSpPr>
        <p:spPr>
          <a:xfrm>
            <a:off x="251520" y="5530006"/>
            <a:ext cx="129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glow rad="215900">
                    <a:schemeClr val="tx1"/>
                  </a:glow>
                </a:effectLst>
                <a:latin typeface="Franklin Gothic Heavy" pitchFamily="34" charset="0"/>
              </a:rPr>
              <a:t>3)</a:t>
            </a:r>
            <a:endParaRPr lang="pt-BR" sz="5400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glow rad="215900">
                  <a:schemeClr val="tx1"/>
                </a:glow>
              </a:effectLst>
              <a:latin typeface="Franklin Gothic Heavy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382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2" grpId="0"/>
      <p:bldP spid="13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  <a:lumOff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lagem: Vertical 2">
            <a:extLst>
              <a:ext uri="{FF2B5EF4-FFF2-40B4-BE49-F238E27FC236}">
                <a16:creationId xmlns="" xmlns:a16="http://schemas.microsoft.com/office/drawing/2014/main" id="{D7650F94-3241-4C2B-A5D0-CF52A5D0D4C5}"/>
              </a:ext>
            </a:extLst>
          </p:cNvPr>
          <p:cNvSpPr/>
          <p:nvPr/>
        </p:nvSpPr>
        <p:spPr>
          <a:xfrm>
            <a:off x="107504" y="116633"/>
            <a:ext cx="8928992" cy="2592287"/>
          </a:xfrm>
          <a:prstGeom prst="verticalScroll">
            <a:avLst>
              <a:gd name="adj" fmla="val 703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539552" y="517416"/>
            <a:ext cx="8136904" cy="2028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0"/>
              </a:lnSpc>
            </a:pPr>
            <a:r>
              <a:rPr lang="pt-BR" sz="80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Você crê que         Jesus é o Messias?</a:t>
            </a:r>
            <a:endParaRPr lang="pt-BR" sz="80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  <p:sp>
        <p:nvSpPr>
          <p:cNvPr id="7" name="Rolagem: Vertical 2">
            <a:extLst>
              <a:ext uri="{FF2B5EF4-FFF2-40B4-BE49-F238E27FC236}">
                <a16:creationId xmlns="" xmlns:a16="http://schemas.microsoft.com/office/drawing/2014/main" id="{D7650F94-3241-4C2B-A5D0-CF52A5D0D4C5}"/>
              </a:ext>
            </a:extLst>
          </p:cNvPr>
          <p:cNvSpPr/>
          <p:nvPr/>
        </p:nvSpPr>
        <p:spPr>
          <a:xfrm>
            <a:off x="107504" y="2996952"/>
            <a:ext cx="8928992" cy="3600400"/>
          </a:xfrm>
          <a:prstGeom prst="verticalScroll">
            <a:avLst>
              <a:gd name="adj" fmla="val 8613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="" xmlns:a16="http://schemas.microsoft.com/office/drawing/2014/main" id="{8DECF5C2-9A9E-40C3-B4A4-06B109EE9DE1}"/>
              </a:ext>
            </a:extLst>
          </p:cNvPr>
          <p:cNvSpPr txBox="1"/>
          <p:nvPr/>
        </p:nvSpPr>
        <p:spPr>
          <a:xfrm>
            <a:off x="539552" y="3500278"/>
            <a:ext cx="8136904" cy="2977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7500"/>
              </a:lnSpc>
            </a:pPr>
            <a:r>
              <a:rPr lang="pt-BR" sz="8000" spc="-150" dirty="0" smtClean="0">
                <a:effectLst>
                  <a:glow rad="2413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uhaus 93" panose="04030905020B02020C02" pitchFamily="82" charset="0"/>
              </a:rPr>
              <a:t>Você desfruta de comunhão plena   com seus irmãos?</a:t>
            </a:r>
            <a:endParaRPr lang="pt-BR" sz="8000" spc="-150" dirty="0">
              <a:effectLst>
                <a:glow rad="241300">
                  <a:schemeClr val="bg1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uhaus 93" panose="04030905020B02020C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3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7" grpId="0" animBg="1"/>
      <p:bldP spid="6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25136</TotalTime>
  <Words>156</Words>
  <Application>Microsoft Office PowerPoint</Application>
  <PresentationFormat>Apresentação na tela (4:3)</PresentationFormat>
  <Paragraphs>32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Rodrigo</dc:creator>
  <cp:lastModifiedBy>Rodrigo</cp:lastModifiedBy>
  <cp:revision>1578</cp:revision>
  <dcterms:created xsi:type="dcterms:W3CDTF">2014-01-26T12:16:58Z</dcterms:created>
  <dcterms:modified xsi:type="dcterms:W3CDTF">2018-07-15T19:16:00Z</dcterms:modified>
</cp:coreProperties>
</file>