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1198" r:id="rId2"/>
    <p:sldId id="1199" r:id="rId3"/>
    <p:sldId id="1184" r:id="rId4"/>
    <p:sldId id="1243" r:id="rId5"/>
    <p:sldId id="1285" r:id="rId6"/>
    <p:sldId id="1286" r:id="rId7"/>
    <p:sldId id="1287" r:id="rId8"/>
    <p:sldId id="1288" r:id="rId9"/>
    <p:sldId id="1289" r:id="rId10"/>
    <p:sldId id="1290" r:id="rId11"/>
    <p:sldId id="849" r:id="rId12"/>
    <p:sldId id="1291" r:id="rId13"/>
  </p:sldIdLst>
  <p:sldSz cx="9144000" cy="6858000" type="screen4x3"/>
  <p:notesSz cx="6881813" cy="97107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59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8000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11" autoAdjust="0"/>
    <p:restoredTop sz="95737" autoAdjust="0"/>
  </p:normalViewPr>
  <p:slideViewPr>
    <p:cSldViewPr>
      <p:cViewPr varScale="1">
        <p:scale>
          <a:sx n="61" d="100"/>
          <a:sy n="61" d="100"/>
        </p:scale>
        <p:origin x="69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868" y="-90"/>
      </p:cViewPr>
      <p:guideLst>
        <p:guide orient="horz" pos="3059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F8BD0-DCE7-4A24-9556-CAB59CCB1B12}" type="datetimeFigureOut">
              <a:rPr lang="pt-BR" smtClean="0"/>
              <a:pPr/>
              <a:t>15/04/2018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A6C35-8FAA-4237-A19F-628A46BA13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7357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98933-22D2-43AF-BB66-2F0DAE6EDE90}" type="datetimeFigureOut">
              <a:rPr lang="pt-BR" smtClean="0"/>
              <a:pPr/>
              <a:t>15/04/2018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012825" y="728663"/>
            <a:ext cx="4856163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182" y="4612601"/>
            <a:ext cx="5505450" cy="4369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13E43-8BC7-4FC3-BEE3-F581CDAB56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473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13E43-8BC7-4FC3-BEE3-F581CDAB561D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3542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13E43-8BC7-4FC3-BEE3-F581CDAB561D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9348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15/04/2018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15/04/2018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15/04/2018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15/04/2018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15/04/2018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15/04/2018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A1F35-0678-4AF0-AEA1-6FBC9F9DE0D0}" type="datetimeFigureOut">
              <a:rPr lang="pt-BR" smtClean="0"/>
              <a:pPr/>
              <a:t>15/04/2018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texto&#10;&#10;Descrição gerada com alta confiança">
            <a:extLst>
              <a:ext uri="{FF2B5EF4-FFF2-40B4-BE49-F238E27FC236}">
                <a16:creationId xmlns:a16="http://schemas.microsoft.com/office/drawing/2014/main" id="{F497326B-39C5-49A8-9E0A-F5587BC06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1" y="253873"/>
            <a:ext cx="8606729" cy="6343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704390"/>
      </p:ext>
    </p:extLst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45032" y="349488"/>
            <a:ext cx="8891464" cy="624786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glow rad="1905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ts val="8000"/>
              </a:lnSpc>
            </a:pPr>
            <a:r>
              <a:rPr lang="pt-BR" sz="72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 IGREJA PRECISA</a:t>
            </a:r>
          </a:p>
          <a:p>
            <a:pPr algn="ctr">
              <a:lnSpc>
                <a:spcPts val="8000"/>
              </a:lnSpc>
            </a:pPr>
            <a:r>
              <a:rPr lang="pt-BR" sz="72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DEDICAR-SE INSISTENTEMENTE À ORAÇÃO,</a:t>
            </a:r>
            <a:r>
              <a:rPr lang="pt-BR" sz="72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EM ESPECIAL, PELA OBRA MISSIONÁRIA</a:t>
            </a:r>
            <a:r>
              <a:rPr lang="pt-BR" sz="70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02630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children praying">
            <a:extLst>
              <a:ext uri="{FF2B5EF4-FFF2-40B4-BE49-F238E27FC236}">
                <a16:creationId xmlns:a16="http://schemas.microsoft.com/office/drawing/2014/main" id="{61B22AB4-15F4-4DBC-AED2-E2749CC4EB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16632"/>
            <a:ext cx="3034475" cy="4618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ítulo 1"/>
          <p:cNvSpPr txBox="1">
            <a:spLocks/>
          </p:cNvSpPr>
          <p:nvPr/>
        </p:nvSpPr>
        <p:spPr>
          <a:xfrm>
            <a:off x="2828924" y="44624"/>
            <a:ext cx="6279580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6000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bg1"/>
                  </a:glow>
                </a:effectLst>
                <a:latin typeface="Cooper Black" panose="0208090404030B020404" pitchFamily="18" charset="0"/>
              </a:rPr>
              <a:t>VAMOS ORAR!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3B131039-CA12-4DC7-85FB-07658EEF4B8D}"/>
              </a:ext>
            </a:extLst>
          </p:cNvPr>
          <p:cNvSpPr txBox="1">
            <a:spLocks/>
          </p:cNvSpPr>
          <p:nvPr/>
        </p:nvSpPr>
        <p:spPr>
          <a:xfrm>
            <a:off x="2771800" y="908720"/>
            <a:ext cx="6279580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6000" dirty="0">
                <a:ln w="28575"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bg1"/>
                  </a:glow>
                </a:effectLst>
                <a:latin typeface="Cooper Black" panose="0208090404030B020404" pitchFamily="18" charset="0"/>
              </a:rPr>
              <a:t>1) Pela 2ªIEI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EF41235F-4B8A-479E-B14B-3EC3CB06DE1A}"/>
              </a:ext>
            </a:extLst>
          </p:cNvPr>
          <p:cNvSpPr txBox="1">
            <a:spLocks/>
          </p:cNvSpPr>
          <p:nvPr/>
        </p:nvSpPr>
        <p:spPr>
          <a:xfrm>
            <a:off x="2229393" y="2204864"/>
            <a:ext cx="6855644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dirty="0">
                <a:ln w="28575">
                  <a:solidFill>
                    <a:schemeClr val="tx1"/>
                  </a:solidFill>
                </a:ln>
                <a:effectLst>
                  <a:glow rad="241300">
                    <a:schemeClr val="bg1"/>
                  </a:glow>
                </a:effectLst>
                <a:latin typeface="Berlin Sans FB Demi" panose="020E0802020502020306" pitchFamily="34" charset="0"/>
                <a:sym typeface="Wingdings" panose="05000000000000000000" pitchFamily="2" charset="2"/>
              </a:rPr>
              <a:t>Dedicação e persistência na oração!</a:t>
            </a:r>
            <a:endParaRPr lang="pt-BR" sz="4800" dirty="0">
              <a:ln w="28575">
                <a:solidFill>
                  <a:schemeClr val="tx1"/>
                </a:solidFill>
              </a:ln>
              <a:effectLst>
                <a:glow rad="241300">
                  <a:schemeClr val="bg1"/>
                </a:glo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BFAAB44C-C11D-44E4-A7B8-95527F888D55}"/>
              </a:ext>
            </a:extLst>
          </p:cNvPr>
          <p:cNvSpPr txBox="1">
            <a:spLocks/>
          </p:cNvSpPr>
          <p:nvPr/>
        </p:nvSpPr>
        <p:spPr>
          <a:xfrm>
            <a:off x="107504" y="3789040"/>
            <a:ext cx="8943876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dirty="0">
                <a:ln w="28575">
                  <a:solidFill>
                    <a:schemeClr val="tx1"/>
                  </a:solidFill>
                </a:ln>
                <a:effectLst>
                  <a:glow rad="241300">
                    <a:schemeClr val="bg1"/>
                  </a:glow>
                </a:effectLst>
                <a:latin typeface="Berlin Sans FB Demi" panose="020E0802020502020306" pitchFamily="34" charset="0"/>
                <a:sym typeface="Wingdings" panose="05000000000000000000" pitchFamily="2" charset="2"/>
              </a:rPr>
              <a:t>Oportunidades para pregar o Evangelho!</a:t>
            </a:r>
            <a:endParaRPr lang="pt-BR" sz="4800" dirty="0">
              <a:ln w="28575">
                <a:solidFill>
                  <a:schemeClr val="tx1"/>
                </a:solidFill>
              </a:ln>
              <a:effectLst>
                <a:glow rad="241300">
                  <a:schemeClr val="bg1"/>
                </a:glo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5A10FC8D-3757-46E6-87BA-DE13F6A2D21A}"/>
              </a:ext>
            </a:extLst>
          </p:cNvPr>
          <p:cNvSpPr txBox="1">
            <a:spLocks/>
          </p:cNvSpPr>
          <p:nvPr/>
        </p:nvSpPr>
        <p:spPr>
          <a:xfrm>
            <a:off x="107504" y="5301208"/>
            <a:ext cx="8871868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dirty="0">
                <a:ln w="28575">
                  <a:solidFill>
                    <a:schemeClr val="tx1"/>
                  </a:solidFill>
                </a:ln>
                <a:effectLst>
                  <a:glow rad="241300">
                    <a:schemeClr val="bg1"/>
                  </a:glow>
                </a:effectLst>
                <a:latin typeface="Berlin Sans FB Demi" panose="020E0802020502020306" pitchFamily="34" charset="0"/>
                <a:sym typeface="Wingdings" panose="05000000000000000000" pitchFamily="2" charset="2"/>
              </a:rPr>
              <a:t>Capacidade para pregar o Evangelho!</a:t>
            </a:r>
            <a:endParaRPr lang="pt-BR" sz="4800" dirty="0">
              <a:ln w="28575">
                <a:solidFill>
                  <a:schemeClr val="tx1"/>
                </a:solidFill>
              </a:ln>
              <a:effectLst>
                <a:glow rad="241300">
                  <a:schemeClr val="bg1"/>
                </a:glow>
              </a:effectLst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1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children praying">
            <a:extLst>
              <a:ext uri="{FF2B5EF4-FFF2-40B4-BE49-F238E27FC236}">
                <a16:creationId xmlns:a16="http://schemas.microsoft.com/office/drawing/2014/main" id="{61B22AB4-15F4-4DBC-AED2-E2749CC4EB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50757"/>
            <a:ext cx="3034475" cy="4618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ítulo 1"/>
          <p:cNvSpPr txBox="1">
            <a:spLocks/>
          </p:cNvSpPr>
          <p:nvPr/>
        </p:nvSpPr>
        <p:spPr>
          <a:xfrm>
            <a:off x="2699792" y="44624"/>
            <a:ext cx="6279580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6000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bg1"/>
                  </a:glow>
                </a:effectLst>
                <a:latin typeface="Cooper Black" panose="0208090404030B020404" pitchFamily="18" charset="0"/>
              </a:rPr>
              <a:t>VAMOS ORAR!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3B131039-CA12-4DC7-85FB-07658EEF4B8D}"/>
              </a:ext>
            </a:extLst>
          </p:cNvPr>
          <p:cNvSpPr txBox="1">
            <a:spLocks/>
          </p:cNvSpPr>
          <p:nvPr/>
        </p:nvSpPr>
        <p:spPr>
          <a:xfrm>
            <a:off x="3069971" y="1340768"/>
            <a:ext cx="6038533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dirty="0">
                <a:ln w="28575"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bg1"/>
                  </a:glow>
                </a:effectLst>
                <a:latin typeface="Cooper Black" panose="0208090404030B020404" pitchFamily="18" charset="0"/>
              </a:rPr>
              <a:t>2) Pelo </a:t>
            </a:r>
            <a:r>
              <a:rPr lang="pt-BR" sz="4800" dirty="0" err="1">
                <a:ln w="28575"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bg1"/>
                  </a:glow>
                </a:effectLst>
                <a:latin typeface="Cooper Black" panose="0208090404030B020404" pitchFamily="18" charset="0"/>
              </a:rPr>
              <a:t>Pr</a:t>
            </a:r>
            <a:r>
              <a:rPr lang="pt-BR" sz="4800" dirty="0">
                <a:ln w="28575"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bg1"/>
                  </a:glow>
                </a:effectLst>
                <a:latin typeface="Cooper Black" panose="0208090404030B020404" pitchFamily="18" charset="0"/>
              </a:rPr>
              <a:t> Leandro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EF41235F-4B8A-479E-B14B-3EC3CB06DE1A}"/>
              </a:ext>
            </a:extLst>
          </p:cNvPr>
          <p:cNvSpPr txBox="1">
            <a:spLocks/>
          </p:cNvSpPr>
          <p:nvPr/>
        </p:nvSpPr>
        <p:spPr>
          <a:xfrm>
            <a:off x="539552" y="2963918"/>
            <a:ext cx="8568951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dirty="0">
                <a:ln w="28575">
                  <a:solidFill>
                    <a:schemeClr val="tx1"/>
                  </a:solidFill>
                </a:ln>
                <a:effectLst>
                  <a:glow rad="241300">
                    <a:schemeClr val="bg1"/>
                  </a:glow>
                </a:effectLst>
                <a:latin typeface="Berlin Sans FB Demi" panose="020E0802020502020306" pitchFamily="34" charset="0"/>
                <a:sym typeface="Wingdings" panose="05000000000000000000" pitchFamily="2" charset="2"/>
              </a:rPr>
              <a:t>Oportunidades para pregar o Evangelho!</a:t>
            </a:r>
            <a:endParaRPr lang="pt-BR" sz="4800" dirty="0">
              <a:ln w="28575">
                <a:solidFill>
                  <a:schemeClr val="tx1"/>
                </a:solidFill>
              </a:ln>
              <a:effectLst>
                <a:glow rad="241300">
                  <a:schemeClr val="bg1"/>
                </a:glo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2FEFB99-A165-487D-84B1-CC3BC31A1F2E}"/>
              </a:ext>
            </a:extLst>
          </p:cNvPr>
          <p:cNvSpPr txBox="1">
            <a:spLocks/>
          </p:cNvSpPr>
          <p:nvPr/>
        </p:nvSpPr>
        <p:spPr>
          <a:xfrm>
            <a:off x="107504" y="5031434"/>
            <a:ext cx="8871868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dirty="0">
                <a:ln w="28575">
                  <a:solidFill>
                    <a:schemeClr val="tx1"/>
                  </a:solidFill>
                </a:ln>
                <a:effectLst>
                  <a:glow rad="241300">
                    <a:schemeClr val="bg1"/>
                  </a:glow>
                </a:effectLst>
                <a:latin typeface="Berlin Sans FB Demi" panose="020E0802020502020306" pitchFamily="34" charset="0"/>
                <a:sym typeface="Wingdings" panose="05000000000000000000" pitchFamily="2" charset="2"/>
              </a:rPr>
              <a:t>Capacidade para pregar o Evangelho!</a:t>
            </a:r>
            <a:endParaRPr lang="pt-BR" sz="4800" dirty="0">
              <a:ln w="28575">
                <a:solidFill>
                  <a:schemeClr val="tx1"/>
                </a:solidFill>
              </a:ln>
              <a:effectLst>
                <a:glow rad="241300">
                  <a:schemeClr val="bg1"/>
                </a:glow>
              </a:effectLst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836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lagem: Vertical 1">
            <a:extLst>
              <a:ext uri="{FF2B5EF4-FFF2-40B4-BE49-F238E27FC236}">
                <a16:creationId xmlns:a16="http://schemas.microsoft.com/office/drawing/2014/main" id="{6A828113-FF58-48FF-937C-77D67802273A}"/>
              </a:ext>
            </a:extLst>
          </p:cNvPr>
          <p:cNvSpPr/>
          <p:nvPr/>
        </p:nvSpPr>
        <p:spPr>
          <a:xfrm>
            <a:off x="179512" y="908720"/>
            <a:ext cx="8712968" cy="4608512"/>
          </a:xfrm>
          <a:prstGeom prst="verticalScroll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971600" y="2054458"/>
            <a:ext cx="72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500" b="1" spc="-15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Leitura Bíblica: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ADF8B70-394D-4685-A8BD-95E6FF57C811}"/>
              </a:ext>
            </a:extLst>
          </p:cNvPr>
          <p:cNvSpPr txBox="1"/>
          <p:nvPr/>
        </p:nvSpPr>
        <p:spPr>
          <a:xfrm>
            <a:off x="755576" y="3515524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600" b="1" spc="-15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Colossenses 4:2-4</a:t>
            </a:r>
          </a:p>
        </p:txBody>
      </p:sp>
    </p:spTree>
    <p:extLst>
      <p:ext uri="{BB962C8B-B14F-4D97-AF65-F5344CB8AC3E}">
        <p14:creationId xmlns:p14="http://schemas.microsoft.com/office/powerpoint/2010/main" val="294662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4" grpId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45032" y="349488"/>
            <a:ext cx="8891464" cy="624786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glow rad="1905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ts val="8000"/>
              </a:lnSpc>
            </a:pPr>
            <a:r>
              <a:rPr lang="pt-BR" sz="72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 IGREJA PRECISA</a:t>
            </a:r>
          </a:p>
          <a:p>
            <a:pPr algn="ctr">
              <a:lnSpc>
                <a:spcPts val="8000"/>
              </a:lnSpc>
            </a:pPr>
            <a:r>
              <a:rPr lang="pt-BR" sz="72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DEDICAR-SE INSISTENTEMENTE À ORAÇÃO,</a:t>
            </a:r>
            <a:r>
              <a:rPr lang="pt-BR" sz="72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EM ESPECIAL, PELA OBRA MISSIONÁRIA</a:t>
            </a:r>
            <a:r>
              <a:rPr lang="pt-BR" sz="70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627046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16632"/>
            <a:ext cx="8928992" cy="12003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1143000" indent="-1143000" algn="ctr">
              <a:buFont typeface="+mj-lt"/>
              <a:buAutoNum type="arabicPeriod"/>
            </a:pPr>
            <a:r>
              <a:rPr lang="pt-BR" sz="72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“PERSEVERAI”:</a:t>
            </a:r>
            <a:endParaRPr lang="pt-BR" sz="66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611325E-3CAF-400B-B8D9-A0D57CD9C161}"/>
              </a:ext>
            </a:extLst>
          </p:cNvPr>
          <p:cNvSpPr txBox="1"/>
          <p:nvPr/>
        </p:nvSpPr>
        <p:spPr>
          <a:xfrm>
            <a:off x="35496" y="1419741"/>
            <a:ext cx="91085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“Perseverai na oração, vigiando com ações de graças”.</a:t>
            </a:r>
          </a:p>
          <a:p>
            <a:pPr algn="ctr"/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Colossenses 4:2 - RA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F8881F5-367C-41C1-AC8F-674A4BF190AF}"/>
              </a:ext>
            </a:extLst>
          </p:cNvPr>
          <p:cNvSpPr txBox="1"/>
          <p:nvPr/>
        </p:nvSpPr>
        <p:spPr>
          <a:xfrm>
            <a:off x="35496" y="4064005"/>
            <a:ext cx="910850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100" spc="-150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“Dediquem-se à oração”.</a:t>
            </a:r>
            <a:r>
              <a:rPr lang="pt-BR" sz="5100" spc="-15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- NVT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50E2AD2-531E-4AF7-B5B7-340B8D441FF1}"/>
              </a:ext>
            </a:extLst>
          </p:cNvPr>
          <p:cNvSpPr txBox="1"/>
          <p:nvPr/>
        </p:nvSpPr>
        <p:spPr>
          <a:xfrm>
            <a:off x="35496" y="5877272"/>
            <a:ext cx="910850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100" spc="-150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“Persistam na oração”.</a:t>
            </a:r>
            <a:r>
              <a:rPr lang="pt-BR" sz="4400" spc="-15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– O LIVRO</a:t>
            </a:r>
            <a:endParaRPr lang="pt-BR" sz="5100" spc="-150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54B8B4C-3667-489B-95C5-3A5B229B7306}"/>
              </a:ext>
            </a:extLst>
          </p:cNvPr>
          <p:cNvSpPr txBox="1"/>
          <p:nvPr/>
        </p:nvSpPr>
        <p:spPr>
          <a:xfrm>
            <a:off x="35496" y="5000109"/>
            <a:ext cx="910850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100" spc="-150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“Continuem a orar”.</a:t>
            </a:r>
            <a:r>
              <a:rPr lang="pt-BR" sz="5100" spc="-15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- NAA</a:t>
            </a:r>
          </a:p>
        </p:txBody>
      </p:sp>
    </p:spTree>
    <p:extLst>
      <p:ext uri="{BB962C8B-B14F-4D97-AF65-F5344CB8AC3E}">
        <p14:creationId xmlns:p14="http://schemas.microsoft.com/office/powerpoint/2010/main" val="398359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7" grpId="0"/>
      <p:bldP spid="6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16632"/>
            <a:ext cx="8928992" cy="12003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1143000" indent="-1143000" algn="ctr">
              <a:buFont typeface="+mj-lt"/>
              <a:buAutoNum type="arabicPeriod"/>
            </a:pPr>
            <a:r>
              <a:rPr lang="pt-BR" sz="72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“PERSEVERAI”:</a:t>
            </a:r>
            <a:endParaRPr lang="pt-BR" sz="66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611325E-3CAF-400B-B8D9-A0D57CD9C161}"/>
              </a:ext>
            </a:extLst>
          </p:cNvPr>
          <p:cNvSpPr txBox="1"/>
          <p:nvPr/>
        </p:nvSpPr>
        <p:spPr>
          <a:xfrm>
            <a:off x="35496" y="1419741"/>
            <a:ext cx="91085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“Perseverai na oração, vigiando com ações de graças”.</a:t>
            </a:r>
          </a:p>
          <a:p>
            <a:pPr algn="ctr"/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Colossenses 4:2 - RA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F8881F5-367C-41C1-AC8F-674A4BF190AF}"/>
              </a:ext>
            </a:extLst>
          </p:cNvPr>
          <p:cNvSpPr txBox="1"/>
          <p:nvPr/>
        </p:nvSpPr>
        <p:spPr>
          <a:xfrm>
            <a:off x="35496" y="4640069"/>
            <a:ext cx="910850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100" spc="-150" dirty="0">
                <a:ln>
                  <a:solidFill>
                    <a:schemeClr val="tx1"/>
                  </a:solidFill>
                </a:ln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A) VIGILÂNCIA: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7B7DE48-8FBB-4AEB-AA28-6E78F3CC44F1}"/>
              </a:ext>
            </a:extLst>
          </p:cNvPr>
          <p:cNvSpPr txBox="1"/>
          <p:nvPr/>
        </p:nvSpPr>
        <p:spPr>
          <a:xfrm>
            <a:off x="35496" y="5504165"/>
            <a:ext cx="910850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100" spc="-150" dirty="0">
                <a:ln>
                  <a:solidFill>
                    <a:schemeClr val="tx1"/>
                  </a:solidFill>
                </a:ln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B) GRATIDÃO:</a:t>
            </a:r>
          </a:p>
        </p:txBody>
      </p:sp>
    </p:spTree>
    <p:extLst>
      <p:ext uri="{BB962C8B-B14F-4D97-AF65-F5344CB8AC3E}">
        <p14:creationId xmlns:p14="http://schemas.microsoft.com/office/powerpoint/2010/main" val="788378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16632"/>
            <a:ext cx="8928992" cy="12003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1143000" indent="-1143000" algn="ctr">
              <a:buFont typeface="+mj-lt"/>
              <a:buAutoNum type="arabicPeriod" startAt="2"/>
            </a:pPr>
            <a:r>
              <a:rPr lang="pt-BR" sz="72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“SUPLICAI”:</a:t>
            </a:r>
            <a:endParaRPr lang="pt-BR" sz="66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611325E-3CAF-400B-B8D9-A0D57CD9C161}"/>
              </a:ext>
            </a:extLst>
          </p:cNvPr>
          <p:cNvSpPr txBox="1"/>
          <p:nvPr/>
        </p:nvSpPr>
        <p:spPr>
          <a:xfrm>
            <a:off x="35496" y="1419741"/>
            <a:ext cx="91085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“Suplicai, ao mesmo tempo, também por nós...”.</a:t>
            </a:r>
          </a:p>
          <a:p>
            <a:pPr algn="ctr"/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Colossenses 4:3 - RA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F8881F5-367C-41C1-AC8F-674A4BF190AF}"/>
              </a:ext>
            </a:extLst>
          </p:cNvPr>
          <p:cNvSpPr txBox="1"/>
          <p:nvPr/>
        </p:nvSpPr>
        <p:spPr>
          <a:xfrm>
            <a:off x="35496" y="4077072"/>
            <a:ext cx="910850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100" spc="-150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“Orem também por nós”.</a:t>
            </a:r>
          </a:p>
          <a:p>
            <a:pPr algn="ctr"/>
            <a:r>
              <a:rPr lang="pt-BR" sz="5100" spc="-15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- NVT/NAA/NVI</a:t>
            </a:r>
          </a:p>
        </p:txBody>
      </p:sp>
    </p:spTree>
    <p:extLst>
      <p:ext uri="{BB962C8B-B14F-4D97-AF65-F5344CB8AC3E}">
        <p14:creationId xmlns:p14="http://schemas.microsoft.com/office/powerpoint/2010/main" val="410893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16632"/>
            <a:ext cx="8928992" cy="12003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1143000" indent="-1143000" algn="ctr">
              <a:buFont typeface="+mj-lt"/>
              <a:buAutoNum type="arabicPeriod" startAt="2"/>
            </a:pPr>
            <a:r>
              <a:rPr lang="pt-BR" sz="72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“SUPLICAI”:</a:t>
            </a:r>
            <a:endParaRPr lang="pt-BR" sz="66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611325E-3CAF-400B-B8D9-A0D57CD9C161}"/>
              </a:ext>
            </a:extLst>
          </p:cNvPr>
          <p:cNvSpPr txBox="1"/>
          <p:nvPr/>
        </p:nvSpPr>
        <p:spPr>
          <a:xfrm>
            <a:off x="35496" y="1419741"/>
            <a:ext cx="91085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“Suplicai, ao mesmo tempo, também por nós...”.</a:t>
            </a:r>
          </a:p>
          <a:p>
            <a:pPr algn="ctr"/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Colossenses 4:3 - RA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888FD0E-6776-4EA2-9A47-17AEE6D9725A}"/>
              </a:ext>
            </a:extLst>
          </p:cNvPr>
          <p:cNvSpPr txBox="1"/>
          <p:nvPr/>
        </p:nvSpPr>
        <p:spPr>
          <a:xfrm>
            <a:off x="35496" y="4077072"/>
            <a:ext cx="910850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100" spc="-150" dirty="0">
                <a:ln>
                  <a:solidFill>
                    <a:schemeClr val="tx1"/>
                  </a:solidFill>
                </a:ln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A) POR QUEM?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0DD2308-DDEA-49CA-A4F3-951B98BC3F21}"/>
              </a:ext>
            </a:extLst>
          </p:cNvPr>
          <p:cNvSpPr txBox="1"/>
          <p:nvPr/>
        </p:nvSpPr>
        <p:spPr>
          <a:xfrm>
            <a:off x="827584" y="4869160"/>
            <a:ext cx="831641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100" spc="-150" dirty="0">
                <a:ln w="38100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Pela equipe missionária!</a:t>
            </a:r>
          </a:p>
        </p:txBody>
      </p:sp>
    </p:spTree>
    <p:extLst>
      <p:ext uri="{BB962C8B-B14F-4D97-AF65-F5344CB8AC3E}">
        <p14:creationId xmlns:p14="http://schemas.microsoft.com/office/powerpoint/2010/main" val="133655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16632"/>
            <a:ext cx="8928992" cy="12003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1143000" indent="-1143000" algn="ctr">
              <a:buFont typeface="+mj-lt"/>
              <a:buAutoNum type="arabicPeriod" startAt="2"/>
            </a:pPr>
            <a:r>
              <a:rPr lang="pt-BR" sz="72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“SUPLICAI”:</a:t>
            </a:r>
            <a:endParaRPr lang="pt-BR" sz="66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611325E-3CAF-400B-B8D9-A0D57CD9C161}"/>
              </a:ext>
            </a:extLst>
          </p:cNvPr>
          <p:cNvSpPr txBox="1"/>
          <p:nvPr/>
        </p:nvSpPr>
        <p:spPr>
          <a:xfrm>
            <a:off x="35496" y="1419741"/>
            <a:ext cx="91085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“Suplicai, ao mesmo tempo, também por nós...”.</a:t>
            </a:r>
          </a:p>
          <a:p>
            <a:pPr algn="ctr"/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Colossenses 4:3 - RA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888FD0E-6776-4EA2-9A47-17AEE6D9725A}"/>
              </a:ext>
            </a:extLst>
          </p:cNvPr>
          <p:cNvSpPr txBox="1"/>
          <p:nvPr/>
        </p:nvSpPr>
        <p:spPr>
          <a:xfrm>
            <a:off x="35496" y="4077072"/>
            <a:ext cx="910850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100" spc="-150" dirty="0">
                <a:ln>
                  <a:solidFill>
                    <a:schemeClr val="tx1"/>
                  </a:solidFill>
                </a:ln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B) POR QUAIS MOTIVOS?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0DD2308-DDEA-49CA-A4F3-951B98BC3F21}"/>
              </a:ext>
            </a:extLst>
          </p:cNvPr>
          <p:cNvSpPr txBox="1"/>
          <p:nvPr/>
        </p:nvSpPr>
        <p:spPr>
          <a:xfrm>
            <a:off x="827584" y="4869160"/>
            <a:ext cx="831641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100" spc="-150" dirty="0">
                <a:ln w="38100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B.1) Por oportunidades de pregar a Palavra de Deus!</a:t>
            </a:r>
          </a:p>
        </p:txBody>
      </p:sp>
    </p:spTree>
    <p:extLst>
      <p:ext uri="{BB962C8B-B14F-4D97-AF65-F5344CB8AC3E}">
        <p14:creationId xmlns:p14="http://schemas.microsoft.com/office/powerpoint/2010/main" val="199218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16632"/>
            <a:ext cx="8928992" cy="12003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1143000" indent="-1143000" algn="ctr">
              <a:buFont typeface="+mj-lt"/>
              <a:buAutoNum type="arabicPeriod" startAt="2"/>
            </a:pPr>
            <a:r>
              <a:rPr lang="pt-BR" sz="72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“SUPLICAI”:</a:t>
            </a:r>
            <a:endParaRPr lang="pt-BR" sz="66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611325E-3CAF-400B-B8D9-A0D57CD9C161}"/>
              </a:ext>
            </a:extLst>
          </p:cNvPr>
          <p:cNvSpPr txBox="1"/>
          <p:nvPr/>
        </p:nvSpPr>
        <p:spPr>
          <a:xfrm>
            <a:off x="35496" y="1419741"/>
            <a:ext cx="91085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“Suplicai, ao mesmo tempo, também por nós...”.</a:t>
            </a:r>
          </a:p>
          <a:p>
            <a:pPr algn="ctr"/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Colossenses 4:3 - RA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888FD0E-6776-4EA2-9A47-17AEE6D9725A}"/>
              </a:ext>
            </a:extLst>
          </p:cNvPr>
          <p:cNvSpPr txBox="1"/>
          <p:nvPr/>
        </p:nvSpPr>
        <p:spPr>
          <a:xfrm>
            <a:off x="35496" y="4077072"/>
            <a:ext cx="910850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100" spc="-150" dirty="0">
                <a:ln>
                  <a:solidFill>
                    <a:schemeClr val="tx1"/>
                  </a:solidFill>
                </a:ln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B) POR QUAIS MOTIVOS?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0DD2308-DDEA-49CA-A4F3-951B98BC3F21}"/>
              </a:ext>
            </a:extLst>
          </p:cNvPr>
          <p:cNvSpPr txBox="1"/>
          <p:nvPr/>
        </p:nvSpPr>
        <p:spPr>
          <a:xfrm>
            <a:off x="827584" y="4869160"/>
            <a:ext cx="831641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100" spc="-150" dirty="0">
                <a:ln w="38100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B.2) Por capacitação especial para cumprir com seu dever!</a:t>
            </a:r>
          </a:p>
        </p:txBody>
      </p:sp>
    </p:spTree>
    <p:extLst>
      <p:ext uri="{BB962C8B-B14F-4D97-AF65-F5344CB8AC3E}">
        <p14:creationId xmlns:p14="http://schemas.microsoft.com/office/powerpoint/2010/main" val="107770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24184</TotalTime>
  <Words>280</Words>
  <Application>Microsoft Office PowerPoint</Application>
  <PresentationFormat>Apresentação na tela (4:3)</PresentationFormat>
  <Paragraphs>48</Paragraphs>
  <Slides>12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21" baseType="lpstr">
      <vt:lpstr>Arial</vt:lpstr>
      <vt:lpstr>Berlin Sans FB Demi</vt:lpstr>
      <vt:lpstr>Bernard MT Condensed</vt:lpstr>
      <vt:lpstr>Britannic Bold</vt:lpstr>
      <vt:lpstr>Brush Script MT</vt:lpstr>
      <vt:lpstr>Calibri</vt:lpstr>
      <vt:lpstr>Cooper Black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Rodrigo</dc:creator>
  <cp:lastModifiedBy>Rodrigo Patente Alves</cp:lastModifiedBy>
  <cp:revision>1518</cp:revision>
  <dcterms:created xsi:type="dcterms:W3CDTF">2014-01-26T12:16:58Z</dcterms:created>
  <dcterms:modified xsi:type="dcterms:W3CDTF">2018-04-15T13:19:29Z</dcterms:modified>
</cp:coreProperties>
</file>