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198" r:id="rId2"/>
    <p:sldId id="1293" r:id="rId3"/>
    <p:sldId id="1304" r:id="rId4"/>
    <p:sldId id="1283" r:id="rId5"/>
    <p:sldId id="1305" r:id="rId6"/>
    <p:sldId id="1292" r:id="rId7"/>
    <p:sldId id="1306" r:id="rId8"/>
    <p:sldId id="1268" r:id="rId9"/>
    <p:sldId id="1307" r:id="rId10"/>
    <p:sldId id="849" r:id="rId11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11" autoAdjust="0"/>
    <p:restoredTop sz="95737" autoAdjust="0"/>
  </p:normalViewPr>
  <p:slideViewPr>
    <p:cSldViewPr>
      <p:cViewPr varScale="1">
        <p:scale>
          <a:sx n="59" d="100"/>
          <a:sy n="59" d="100"/>
        </p:scale>
        <p:origin x="1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11/05/2018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44624"/>
            <a:ext cx="8748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spc="-15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Isaías 49:15</a:t>
            </a:r>
            <a:endParaRPr lang="pt-BR" sz="8800" spc="-15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285E910-93CB-4F9D-A1AD-557D5D882331}"/>
              </a:ext>
            </a:extLst>
          </p:cNvPr>
          <p:cNvSpPr txBox="1"/>
          <p:nvPr/>
        </p:nvSpPr>
        <p:spPr>
          <a:xfrm>
            <a:off x="0" y="1484784"/>
            <a:ext cx="91440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900" b="1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“Acaso, pode uma mulher esquecer-se do filho que ainda mama, de sorte que não se compadeça do filho do seu ventre? Mas ainda que esta viesse a se esquecer dele, eu, todavia, não me esquecerei de ti” - RA.</a:t>
            </a:r>
          </a:p>
        </p:txBody>
      </p:sp>
    </p:spTree>
    <p:extLst>
      <p:ext uri="{BB962C8B-B14F-4D97-AF65-F5344CB8AC3E}">
        <p14:creationId xmlns:p14="http://schemas.microsoft.com/office/powerpoint/2010/main" val="126549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44624"/>
            <a:ext cx="8748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spc="-15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Isaías 49:15</a:t>
            </a:r>
            <a:endParaRPr lang="pt-BR" sz="8800" spc="-15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285E910-93CB-4F9D-A1AD-557D5D882331}"/>
              </a:ext>
            </a:extLst>
          </p:cNvPr>
          <p:cNvSpPr txBox="1"/>
          <p:nvPr/>
        </p:nvSpPr>
        <p:spPr>
          <a:xfrm>
            <a:off x="0" y="1700808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100" b="1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“Pode a mãe se esquecer do filho que ainda mama? Pode deixar de sentir amor pelo filho que ela deu à luz? Mesmo que isso fosse possível, eu não me esqueceria de vocês” - NVT.</a:t>
            </a:r>
          </a:p>
        </p:txBody>
      </p:sp>
    </p:spTree>
    <p:extLst>
      <p:ext uri="{BB962C8B-B14F-4D97-AF65-F5344CB8AC3E}">
        <p14:creationId xmlns:p14="http://schemas.microsoft.com/office/powerpoint/2010/main" val="182579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870967"/>
            <a:ext cx="8928992" cy="507831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08025" indent="-685800" algn="ctr">
              <a:buFont typeface="Wingdings" panose="05000000000000000000" pitchFamily="2" charset="2"/>
              <a:buChar char="Ø"/>
            </a:pPr>
            <a:r>
              <a:rPr lang="pt-BR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DEUS EXALTA O AMOR DA MÃE POR SEU BEBÊ PARA DEIXAR CLARO QUE O AMOR QUE NUTRE POR SEU POVO É MUITO MAIS PROFUNDO!</a:t>
            </a:r>
            <a:endParaRPr lang="pt-B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1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870967"/>
            <a:ext cx="8928992" cy="3416320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708025" indent="-685800" algn="ctr">
              <a:buFont typeface="Wingdings" panose="05000000000000000000" pitchFamily="2" charset="2"/>
              <a:buChar char="Ø"/>
            </a:pPr>
            <a:r>
              <a:rPr lang="pt-BR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 AMOR DA MÃE PELO FILHO, PORTANTO, É UM LEMBRETE DO AMOR DE DEUS POR SEU POVO!</a:t>
            </a:r>
            <a:endParaRPr lang="pt-B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4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90498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CONSIDERE O GRANDE AMOR DE DEUS POR NÓS!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208ADB-90D6-48C0-B522-C77164326E7A}"/>
              </a:ext>
            </a:extLst>
          </p:cNvPr>
          <p:cNvSpPr txBox="1"/>
          <p:nvPr/>
        </p:nvSpPr>
        <p:spPr>
          <a:xfrm>
            <a:off x="-36512" y="213285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Ele entregou o que tem de melhor em benefício de seu povo!</a:t>
            </a:r>
          </a:p>
        </p:txBody>
      </p:sp>
      <p:sp>
        <p:nvSpPr>
          <p:cNvPr id="6" name="Rolagem: Vertical 5">
            <a:extLst>
              <a:ext uri="{FF2B5EF4-FFF2-40B4-BE49-F238E27FC236}">
                <a16:creationId xmlns:a16="http://schemas.microsoft.com/office/drawing/2014/main" id="{1C73C378-A6C7-4B54-9023-1AD8F44FEADF}"/>
              </a:ext>
            </a:extLst>
          </p:cNvPr>
          <p:cNvSpPr/>
          <p:nvPr/>
        </p:nvSpPr>
        <p:spPr>
          <a:xfrm>
            <a:off x="36512" y="3990548"/>
            <a:ext cx="8999984" cy="2390780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51F48B0-02F1-4FC3-B6F0-58AF8D82E145}"/>
              </a:ext>
            </a:extLst>
          </p:cNvPr>
          <p:cNvSpPr txBox="1"/>
          <p:nvPr/>
        </p:nvSpPr>
        <p:spPr>
          <a:xfrm>
            <a:off x="853417" y="4581128"/>
            <a:ext cx="74380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Romanos 5:7-8</a:t>
            </a:r>
          </a:p>
        </p:txBody>
      </p:sp>
    </p:spTree>
    <p:extLst>
      <p:ext uri="{BB962C8B-B14F-4D97-AF65-F5344CB8AC3E}">
        <p14:creationId xmlns:p14="http://schemas.microsoft.com/office/powerpoint/2010/main" val="37794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90498"/>
            <a:ext cx="8928992" cy="166199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1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CONSIDERE OS EXEMPLOS DE ALGUMAS MÃES AMOROSAS!</a:t>
            </a:r>
            <a:endParaRPr lang="pt-BR" sz="51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208ADB-90D6-48C0-B522-C77164326E7A}"/>
              </a:ext>
            </a:extLst>
          </p:cNvPr>
          <p:cNvSpPr txBox="1"/>
          <p:nvPr/>
        </p:nvSpPr>
        <p:spPr>
          <a:xfrm>
            <a:off x="-36512" y="213285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ANA (1Sm. 1-2) e JOQUEBEDE (Ex. 2);</a:t>
            </a:r>
          </a:p>
        </p:txBody>
      </p:sp>
      <p:sp>
        <p:nvSpPr>
          <p:cNvPr id="6" name="Rolagem: Vertical 5">
            <a:extLst>
              <a:ext uri="{FF2B5EF4-FFF2-40B4-BE49-F238E27FC236}">
                <a16:creationId xmlns:a16="http://schemas.microsoft.com/office/drawing/2014/main" id="{1C73C378-A6C7-4B54-9023-1AD8F44FEADF}"/>
              </a:ext>
            </a:extLst>
          </p:cNvPr>
          <p:cNvSpPr/>
          <p:nvPr/>
        </p:nvSpPr>
        <p:spPr>
          <a:xfrm>
            <a:off x="36512" y="4797152"/>
            <a:ext cx="8999984" cy="1944216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51F48B0-02F1-4FC3-B6F0-58AF8D82E145}"/>
              </a:ext>
            </a:extLst>
          </p:cNvPr>
          <p:cNvSpPr txBox="1"/>
          <p:nvPr/>
        </p:nvSpPr>
        <p:spPr>
          <a:xfrm>
            <a:off x="853417" y="5157192"/>
            <a:ext cx="74380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1Reis 3:23-27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4E0D21D-AD27-451B-9650-5D92C4AFE7B5}"/>
              </a:ext>
            </a:extLst>
          </p:cNvPr>
          <p:cNvSpPr txBox="1"/>
          <p:nvPr/>
        </p:nvSpPr>
        <p:spPr>
          <a:xfrm>
            <a:off x="-36512" y="301959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 SUNAMITA (2Rs. 4);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C38B964-DAF1-4020-B1E2-7247D7356359}"/>
              </a:ext>
            </a:extLst>
          </p:cNvPr>
          <p:cNvSpPr txBox="1"/>
          <p:nvPr/>
        </p:nvSpPr>
        <p:spPr>
          <a:xfrm>
            <a:off x="-36512" y="386104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 mãe que recorreu ao Rei Salomão:</a:t>
            </a:r>
          </a:p>
        </p:txBody>
      </p:sp>
    </p:spTree>
    <p:extLst>
      <p:ext uri="{BB962C8B-B14F-4D97-AF65-F5344CB8AC3E}">
        <p14:creationId xmlns:p14="http://schemas.microsoft.com/office/powerpoint/2010/main" val="232144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6" grpId="0" animBg="1"/>
      <p:bldP spid="8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lagem: Vertical 7">
            <a:extLst>
              <a:ext uri="{FF2B5EF4-FFF2-40B4-BE49-F238E27FC236}">
                <a16:creationId xmlns:a16="http://schemas.microsoft.com/office/drawing/2014/main" id="{F45A9BDF-329A-405A-AD55-61AEDABD42F3}"/>
              </a:ext>
            </a:extLst>
          </p:cNvPr>
          <p:cNvSpPr/>
          <p:nvPr/>
        </p:nvSpPr>
        <p:spPr>
          <a:xfrm>
            <a:off x="107504" y="2708920"/>
            <a:ext cx="8928992" cy="3213662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3140968"/>
            <a:ext cx="813690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Ore por seus filhos e os ensine os caminhos do Senhor!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AE14DF2-5022-4209-8AD4-DE26DD5B20B5}"/>
              </a:ext>
            </a:extLst>
          </p:cNvPr>
          <p:cNvSpPr txBox="1"/>
          <p:nvPr/>
        </p:nvSpPr>
        <p:spPr>
          <a:xfrm>
            <a:off x="611560" y="1003060"/>
            <a:ext cx="8136904" cy="1129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115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MAMÃES:</a:t>
            </a: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lagem: Vertical 7">
            <a:extLst>
              <a:ext uri="{FF2B5EF4-FFF2-40B4-BE49-F238E27FC236}">
                <a16:creationId xmlns:a16="http://schemas.microsoft.com/office/drawing/2014/main" id="{F45A9BDF-329A-405A-AD55-61AEDABD42F3}"/>
              </a:ext>
            </a:extLst>
          </p:cNvPr>
          <p:cNvSpPr/>
          <p:nvPr/>
        </p:nvSpPr>
        <p:spPr>
          <a:xfrm>
            <a:off x="107504" y="1772816"/>
            <a:ext cx="8928992" cy="2376264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2060848"/>
            <a:ext cx="813690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Receba o presente da salvação!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AE14DF2-5022-4209-8AD4-DE26DD5B20B5}"/>
              </a:ext>
            </a:extLst>
          </p:cNvPr>
          <p:cNvSpPr txBox="1"/>
          <p:nvPr/>
        </p:nvSpPr>
        <p:spPr>
          <a:xfrm>
            <a:off x="611560" y="620688"/>
            <a:ext cx="8136904" cy="11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110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AOS DEMAIS:</a:t>
            </a:r>
          </a:p>
        </p:txBody>
      </p:sp>
      <p:sp>
        <p:nvSpPr>
          <p:cNvPr id="7" name="Rolagem: Vertical 6">
            <a:extLst>
              <a:ext uri="{FF2B5EF4-FFF2-40B4-BE49-F238E27FC236}">
                <a16:creationId xmlns:a16="http://schemas.microsoft.com/office/drawing/2014/main" id="{D2246342-8CBA-45D2-8D2C-A1F95970B0DB}"/>
              </a:ext>
            </a:extLst>
          </p:cNvPr>
          <p:cNvSpPr/>
          <p:nvPr/>
        </p:nvSpPr>
        <p:spPr>
          <a:xfrm>
            <a:off x="107504" y="4365104"/>
            <a:ext cx="8928992" cy="2376264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889B330-6B25-4E27-8C6D-312EB2B3126A}"/>
              </a:ext>
            </a:extLst>
          </p:cNvPr>
          <p:cNvSpPr txBox="1"/>
          <p:nvPr/>
        </p:nvSpPr>
        <p:spPr>
          <a:xfrm>
            <a:off x="539552" y="4653136"/>
            <a:ext cx="813690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Viva em santificação cada dia!</a:t>
            </a:r>
          </a:p>
        </p:txBody>
      </p:sp>
    </p:spTree>
    <p:extLst>
      <p:ext uri="{BB962C8B-B14F-4D97-AF65-F5344CB8AC3E}">
        <p14:creationId xmlns:p14="http://schemas.microsoft.com/office/powerpoint/2010/main" val="100674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24681</TotalTime>
  <Words>233</Words>
  <Application>Microsoft Office PowerPoint</Application>
  <PresentationFormat>Apresentação na tela (4:3)</PresentationFormat>
  <Paragraphs>22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Arial</vt:lpstr>
      <vt:lpstr>Bauhaus 93</vt:lpstr>
      <vt:lpstr>Berlin Sans FB Demi</vt:lpstr>
      <vt:lpstr>Bernard MT Condensed</vt:lpstr>
      <vt:lpstr>Britannic Bold</vt:lpstr>
      <vt:lpstr>Calibri</vt:lpstr>
      <vt:lpstr>Cooper Black</vt:lpstr>
      <vt:lpstr>David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 Patente Alves</cp:lastModifiedBy>
  <cp:revision>1563</cp:revision>
  <dcterms:created xsi:type="dcterms:W3CDTF">2014-01-26T12:16:58Z</dcterms:created>
  <dcterms:modified xsi:type="dcterms:W3CDTF">2018-05-11T21:06:03Z</dcterms:modified>
</cp:coreProperties>
</file>