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90" r:id="rId3"/>
    <p:sldId id="444" r:id="rId4"/>
    <p:sldId id="546" r:id="rId5"/>
    <p:sldId id="547" r:id="rId6"/>
    <p:sldId id="549" r:id="rId7"/>
    <p:sldId id="548" r:id="rId8"/>
  </p:sldIdLst>
  <p:sldSz cx="9144000" cy="6858000" type="screen4x3"/>
  <p:notesSz cx="6881813" cy="97107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99822" autoAdjust="0"/>
  </p:normalViewPr>
  <p:slideViewPr>
    <p:cSldViewPr>
      <p:cViewPr>
        <p:scale>
          <a:sx n="57" d="100"/>
          <a:sy n="57" d="100"/>
        </p:scale>
        <p:origin x="-8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68" y="-90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8BD0-DCE7-4A24-9556-CAB59CCB1B12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6C35-8FAA-4237-A19F-628A46BA13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357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8933-22D2-43AF-BB66-2F0DAE6EDE9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8663"/>
            <a:ext cx="4856163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3E43-8BC7-4FC3-BEE3-F581CDAB56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47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13E43-8BC7-4FC3-BEE3-F581CDAB561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que nossa vida</a:t>
            </a:r>
            <a:r>
              <a:rPr lang="pt-BR" baseline="0" dirty="0" smtClean="0"/>
              <a:t> tenha....precisamos..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13E43-8BC7-4FC3-BEE3-F581CDAB561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que nossa vida</a:t>
            </a:r>
            <a:r>
              <a:rPr lang="pt-BR" baseline="0" dirty="0" smtClean="0"/>
              <a:t> tenha....precisamos..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13E43-8BC7-4FC3-BEE3-F581CDAB561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13E43-8BC7-4FC3-BEE3-F581CDAB561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13E43-8BC7-4FC3-BEE3-F581CDAB561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5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1F35-0678-4AF0-AEA1-6FBC9F9DE0D0}" type="datetimeFigureOut">
              <a:rPr lang="pt-BR" smtClean="0"/>
              <a:pPr/>
              <a:t>10/08/2018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312E-1FEF-4F18-A2D8-325C961729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ia dos pa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/>
          <a:stretch/>
        </p:blipFill>
        <p:spPr bwMode="auto">
          <a:xfrm>
            <a:off x="-4836" y="5760"/>
            <a:ext cx="9180512" cy="6813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6" y="5760"/>
            <a:ext cx="2454401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lagem: Vertical 1">
            <a:extLst>
              <a:ext uri="{FF2B5EF4-FFF2-40B4-BE49-F238E27FC236}">
                <a16:creationId xmlns:a16="http://schemas.microsoft.com/office/drawing/2014/main" xmlns="" id="{6A828113-FF58-48FF-937C-77D67802273A}"/>
              </a:ext>
            </a:extLst>
          </p:cNvPr>
          <p:cNvSpPr/>
          <p:nvPr/>
        </p:nvSpPr>
        <p:spPr>
          <a:xfrm>
            <a:off x="107504" y="908720"/>
            <a:ext cx="8928992" cy="4608512"/>
          </a:xfrm>
          <a:prstGeom prst="verticalScroll">
            <a:avLst>
              <a:gd name="adj" fmla="val 5471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78146" y="1947289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500" b="1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Leitura Bíblica: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ADF8B70-394D-4685-A8BD-95E6FF57C811}"/>
              </a:ext>
            </a:extLst>
          </p:cNvPr>
          <p:cNvSpPr txBox="1"/>
          <p:nvPr/>
        </p:nvSpPr>
        <p:spPr>
          <a:xfrm>
            <a:off x="611560" y="3408355"/>
            <a:ext cx="77048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b="1" spc="-1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Lucas 8:40-56</a:t>
            </a:r>
            <a:endParaRPr lang="pt-BR" sz="11500" b="1" spc="-15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44624"/>
            <a:ext cx="892899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65100">
              <a:schemeClr val="tx1"/>
            </a:glow>
            <a:outerShdw blurRad="177800" dist="266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225" algn="ctr"/>
            <a:r>
              <a:rPr lang="pt-BR" sz="8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QUEM ERA JAIRO?</a:t>
            </a:r>
            <a:endParaRPr lang="pt-BR" sz="66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8DF4ED8-6AE8-4B24-AD98-BE8DC0434256}"/>
              </a:ext>
            </a:extLst>
          </p:cNvPr>
          <p:cNvSpPr txBox="1"/>
          <p:nvPr/>
        </p:nvSpPr>
        <p:spPr>
          <a:xfrm>
            <a:off x="-1016" y="1628800"/>
            <a:ext cx="9144000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74738" algn="ctr"/>
            <a:r>
              <a:rPr lang="pt-BR" sz="5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ELE ERA O CHEFE OU LÍDER DA SINAGOGA!</a:t>
            </a:r>
            <a:endParaRPr lang="pt-BR" sz="60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5495" y="1773994"/>
            <a:ext cx="1764698" cy="1463936"/>
            <a:chOff x="5252628" y="1037561"/>
            <a:chExt cx="675717" cy="658654"/>
          </a:xfrm>
        </p:grpSpPr>
        <p:sp>
          <p:nvSpPr>
            <p:cNvPr id="9" name="Estrela de 12 Pontos 8"/>
            <p:cNvSpPr/>
            <p:nvPr/>
          </p:nvSpPr>
          <p:spPr>
            <a:xfrm>
              <a:off x="5252628" y="1037561"/>
              <a:ext cx="675717" cy="658654"/>
            </a:xfrm>
            <a:prstGeom prst="star12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304900" y="1207642"/>
              <a:ext cx="581895" cy="31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rgbClr val="0070C0"/>
                    </a:outerShdw>
                  </a:effectLst>
                  <a:latin typeface="Franklin Gothic Heavy" pitchFamily="34" charset="0"/>
                </a:rPr>
                <a:t>v. 41</a:t>
              </a:r>
              <a:endParaRPr lang="pt-BR" sz="40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rgbClr val="0070C0"/>
                  </a:outerShdw>
                </a:effectLst>
                <a:latin typeface="Franklin Gothic Heavy" pitchFamily="34" charset="0"/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8DF4ED8-6AE8-4B24-AD98-BE8DC0434256}"/>
              </a:ext>
            </a:extLst>
          </p:cNvPr>
          <p:cNvSpPr txBox="1"/>
          <p:nvPr/>
        </p:nvSpPr>
        <p:spPr>
          <a:xfrm>
            <a:off x="36512" y="3978930"/>
            <a:ext cx="9144000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74738" algn="ctr"/>
            <a:r>
              <a:rPr lang="pt-BR" sz="5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ELE ERA </a:t>
            </a:r>
            <a:r>
              <a:rPr lang="pt-BR" sz="5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UM PAI AMORO</a:t>
            </a:r>
            <a:r>
              <a:rPr lang="pt-BR" sz="5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SO!</a:t>
            </a:r>
            <a:endParaRPr lang="pt-BR" sz="60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3023" y="4124124"/>
            <a:ext cx="1764698" cy="1463936"/>
            <a:chOff x="5252628" y="1037561"/>
            <a:chExt cx="675717" cy="658654"/>
          </a:xfrm>
        </p:grpSpPr>
        <p:sp>
          <p:nvSpPr>
            <p:cNvPr id="13" name="Estrela de 12 Pontos 12"/>
            <p:cNvSpPr/>
            <p:nvPr/>
          </p:nvSpPr>
          <p:spPr>
            <a:xfrm>
              <a:off x="5252628" y="1037561"/>
              <a:ext cx="675717" cy="658654"/>
            </a:xfrm>
            <a:prstGeom prst="star12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304900" y="1207642"/>
              <a:ext cx="581895" cy="31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algn="ctr" rotWithShape="0">
                      <a:srgbClr val="0070C0"/>
                    </a:outerShdw>
                  </a:effectLst>
                  <a:latin typeface="Franklin Gothic Heavy" pitchFamily="34" charset="0"/>
                </a:rPr>
                <a:t>v. 42</a:t>
              </a:r>
              <a:endParaRPr lang="pt-BR" sz="40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rgbClr val="0070C0"/>
                  </a:outerShdw>
                </a:effectLst>
                <a:latin typeface="Franklin Gothic Heavy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44624"/>
            <a:ext cx="892899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65100">
              <a:schemeClr val="tx1"/>
            </a:glow>
            <a:outerShdw blurRad="177800" dist="266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225" algn="ctr"/>
            <a:r>
              <a:rPr lang="pt-BR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AS CARACTERÍSTICAS        DE UM PAI PIEDOSO:</a:t>
            </a:r>
            <a:endParaRPr lang="pt-BR" sz="4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8DF4ED8-6AE8-4B24-AD98-BE8DC0434256}"/>
              </a:ext>
            </a:extLst>
          </p:cNvPr>
          <p:cNvSpPr txBox="1"/>
          <p:nvPr/>
        </p:nvSpPr>
        <p:spPr>
          <a:xfrm>
            <a:off x="36512" y="1916832"/>
            <a:ext cx="9144000" cy="156966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74738" algn="ctr"/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ELE TINHA TEMOR           POR 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JES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US!</a:t>
            </a:r>
            <a:endParaRPr lang="pt-BR" sz="54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BBCE9BA4-01DA-4FA3-833D-18EA6987F0AA}"/>
              </a:ext>
            </a:extLst>
          </p:cNvPr>
          <p:cNvSpPr txBox="1"/>
          <p:nvPr/>
        </p:nvSpPr>
        <p:spPr>
          <a:xfrm>
            <a:off x="899592" y="2104980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15900">
                    <a:schemeClr val="tx1"/>
                  </a:glow>
                </a:effectLst>
                <a:latin typeface="Franklin Gothic Demi Cond" pitchFamily="34" charset="0"/>
              </a:rPr>
              <a:t>1ª)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215900">
                  <a:schemeClr val="tx1"/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8DF4ED8-6AE8-4B24-AD98-BE8DC0434256}"/>
              </a:ext>
            </a:extLst>
          </p:cNvPr>
          <p:cNvSpPr txBox="1"/>
          <p:nvPr/>
        </p:nvSpPr>
        <p:spPr>
          <a:xfrm>
            <a:off x="35496" y="3573016"/>
            <a:ext cx="9144000" cy="156966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74738" algn="ctr"/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ELE PERSEVERAVA DIANTE DAS DIFICULDAD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S!</a:t>
            </a:r>
            <a:endParaRPr lang="pt-BR" sz="54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BCE9BA4-01DA-4FA3-833D-18EA6987F0AA}"/>
              </a:ext>
            </a:extLst>
          </p:cNvPr>
          <p:cNvSpPr txBox="1"/>
          <p:nvPr/>
        </p:nvSpPr>
        <p:spPr>
          <a:xfrm>
            <a:off x="35496" y="3761164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15900">
                    <a:schemeClr val="tx1"/>
                  </a:glow>
                </a:effectLst>
                <a:latin typeface="Franklin Gothic Demi Cond" pitchFamily="34" charset="0"/>
              </a:rPr>
              <a:t>2ª</a:t>
            </a:r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15900">
                    <a:schemeClr val="tx1"/>
                  </a:glow>
                </a:effectLst>
                <a:latin typeface="Franklin Gothic Demi Cond" pitchFamily="34" charset="0"/>
              </a:rPr>
              <a:t>)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215900">
                  <a:schemeClr val="tx1"/>
                </a:glow>
              </a:effectLst>
              <a:latin typeface="Franklin Gothic Demi Cond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68DF4ED8-6AE8-4B24-AD98-BE8DC0434256}"/>
              </a:ext>
            </a:extLst>
          </p:cNvPr>
          <p:cNvSpPr txBox="1"/>
          <p:nvPr/>
        </p:nvSpPr>
        <p:spPr>
          <a:xfrm>
            <a:off x="35496" y="5243716"/>
            <a:ext cx="9144000" cy="156966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74738" algn="ctr"/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41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ELE APRESENTOU JESUS PARA A SUA FILHA!</a:t>
            </a:r>
            <a:endParaRPr lang="pt-BR" sz="54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41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BCE9BA4-01DA-4FA3-833D-18EA6987F0AA}"/>
              </a:ext>
            </a:extLst>
          </p:cNvPr>
          <p:cNvSpPr txBox="1"/>
          <p:nvPr/>
        </p:nvSpPr>
        <p:spPr>
          <a:xfrm>
            <a:off x="323528" y="5387732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15900">
                    <a:schemeClr val="tx1"/>
                  </a:glow>
                </a:effectLst>
                <a:latin typeface="Franklin Gothic Demi Cond" pitchFamily="34" charset="0"/>
              </a:rPr>
              <a:t>3ª</a:t>
            </a:r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15900">
                    <a:schemeClr val="tx1"/>
                  </a:glow>
                </a:effectLst>
                <a:latin typeface="Franklin Gothic Demi Cond" pitchFamily="34" charset="0"/>
              </a:rPr>
              <a:t>)</a:t>
            </a:r>
            <a:endParaRPr lang="pt-BR" sz="66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215900">
                  <a:schemeClr val="tx1"/>
                </a:glow>
              </a:effectLst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lagem: Vertical 2">
            <a:extLst>
              <a:ext uri="{FF2B5EF4-FFF2-40B4-BE49-F238E27FC236}">
                <a16:creationId xmlns:a16="http://schemas.microsoft.com/office/drawing/2014/main" xmlns="" id="{D7650F94-3241-4C2B-A5D0-CF52A5D0D4C5}"/>
              </a:ext>
            </a:extLst>
          </p:cNvPr>
          <p:cNvSpPr/>
          <p:nvPr/>
        </p:nvSpPr>
        <p:spPr>
          <a:xfrm>
            <a:off x="107504" y="116632"/>
            <a:ext cx="8928992" cy="2160239"/>
          </a:xfrm>
          <a:prstGeom prst="verticalScroll">
            <a:avLst>
              <a:gd name="adj" fmla="val 703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DECF5C2-9A9E-40C3-B4A4-06B109EE9DE1}"/>
              </a:ext>
            </a:extLst>
          </p:cNvPr>
          <p:cNvSpPr txBox="1"/>
          <p:nvPr/>
        </p:nvSpPr>
        <p:spPr>
          <a:xfrm>
            <a:off x="539552" y="404663"/>
            <a:ext cx="8136904" cy="176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6600" spc="-150" dirty="0" smtClean="0">
                <a:effectLst>
                  <a:glow rad="241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Renda-se ao Senhor Jesus nesta noite!</a:t>
            </a:r>
            <a:endParaRPr lang="pt-BR" sz="6600" spc="-150" dirty="0">
              <a:effectLst>
                <a:glow rad="241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2" name="Rolagem: Vertical 2">
            <a:extLst>
              <a:ext uri="{FF2B5EF4-FFF2-40B4-BE49-F238E27FC236}">
                <a16:creationId xmlns:a16="http://schemas.microsoft.com/office/drawing/2014/main" xmlns="" id="{D7650F94-3241-4C2B-A5D0-CF52A5D0D4C5}"/>
              </a:ext>
            </a:extLst>
          </p:cNvPr>
          <p:cNvSpPr/>
          <p:nvPr/>
        </p:nvSpPr>
        <p:spPr>
          <a:xfrm>
            <a:off x="107504" y="2420888"/>
            <a:ext cx="8640960" cy="1368152"/>
          </a:xfrm>
          <a:prstGeom prst="verticalScroll">
            <a:avLst>
              <a:gd name="adj" fmla="val 703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DECF5C2-9A9E-40C3-B4A4-06B109EE9DE1}"/>
              </a:ext>
            </a:extLst>
          </p:cNvPr>
          <p:cNvSpPr txBox="1"/>
          <p:nvPr/>
        </p:nvSpPr>
        <p:spPr>
          <a:xfrm>
            <a:off x="395536" y="2708920"/>
            <a:ext cx="8280920" cy="87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5400" spc="-150" dirty="0" smtClean="0">
                <a:effectLst>
                  <a:glow rad="241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Busque o temor do Senhor!</a:t>
            </a:r>
            <a:endParaRPr lang="pt-BR" sz="6600" spc="-150" dirty="0">
              <a:effectLst>
                <a:glow rad="241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olagem: Vertical 2">
            <a:extLst>
              <a:ext uri="{FF2B5EF4-FFF2-40B4-BE49-F238E27FC236}">
                <a16:creationId xmlns:a16="http://schemas.microsoft.com/office/drawing/2014/main" xmlns="" id="{D7650F94-3241-4C2B-A5D0-CF52A5D0D4C5}"/>
              </a:ext>
            </a:extLst>
          </p:cNvPr>
          <p:cNvSpPr/>
          <p:nvPr/>
        </p:nvSpPr>
        <p:spPr>
          <a:xfrm>
            <a:off x="107504" y="3933056"/>
            <a:ext cx="8640960" cy="1368152"/>
          </a:xfrm>
          <a:prstGeom prst="verticalScroll">
            <a:avLst>
              <a:gd name="adj" fmla="val 703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DECF5C2-9A9E-40C3-B4A4-06B109EE9DE1}"/>
              </a:ext>
            </a:extLst>
          </p:cNvPr>
          <p:cNvSpPr txBox="1"/>
          <p:nvPr/>
        </p:nvSpPr>
        <p:spPr>
          <a:xfrm>
            <a:off x="395536" y="4221088"/>
            <a:ext cx="828092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5400" spc="-150" dirty="0" smtClean="0">
                <a:effectLst>
                  <a:glow rad="241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Persevere nas dificuldades!</a:t>
            </a:r>
            <a:endParaRPr lang="pt-BR" sz="6600" spc="-150" dirty="0">
              <a:effectLst>
                <a:glow rad="241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Rolagem: Vertical 2">
            <a:extLst>
              <a:ext uri="{FF2B5EF4-FFF2-40B4-BE49-F238E27FC236}">
                <a16:creationId xmlns:a16="http://schemas.microsoft.com/office/drawing/2014/main" xmlns="" id="{D7650F94-3241-4C2B-A5D0-CF52A5D0D4C5}"/>
              </a:ext>
            </a:extLst>
          </p:cNvPr>
          <p:cNvSpPr/>
          <p:nvPr/>
        </p:nvSpPr>
        <p:spPr>
          <a:xfrm>
            <a:off x="107504" y="5445224"/>
            <a:ext cx="8640960" cy="1368152"/>
          </a:xfrm>
          <a:prstGeom prst="verticalScroll">
            <a:avLst>
              <a:gd name="adj" fmla="val 7033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DECF5C2-9A9E-40C3-B4A4-06B109EE9DE1}"/>
              </a:ext>
            </a:extLst>
          </p:cNvPr>
          <p:cNvSpPr txBox="1"/>
          <p:nvPr/>
        </p:nvSpPr>
        <p:spPr>
          <a:xfrm>
            <a:off x="395536" y="5733254"/>
            <a:ext cx="8280920" cy="85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4800" spc="-150" dirty="0" smtClean="0">
                <a:effectLst>
                  <a:glow rad="241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Apresente Jesus a seus filhos!</a:t>
            </a:r>
            <a:endParaRPr lang="pt-BR" sz="6000" spc="-150" dirty="0">
              <a:effectLst>
                <a:glow rad="241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 animBg="1"/>
      <p:bldP spid="13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ia dos pa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/>
          <a:stretch/>
        </p:blipFill>
        <p:spPr bwMode="auto">
          <a:xfrm>
            <a:off x="-4836" y="5760"/>
            <a:ext cx="9180512" cy="6813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6" y="5760"/>
            <a:ext cx="2454401" cy="216024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539552" y="2397450"/>
            <a:ext cx="5270445" cy="13915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dirty="0" smtClean="0">
                <a:solidFill>
                  <a:schemeClr val="tx1"/>
                </a:solidFill>
              </a:rPr>
              <a:t>LEMBRANÇA:</a:t>
            </a:r>
            <a:endParaRPr lang="pt-BR" sz="5400" b="1" i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39552" y="2420888"/>
            <a:ext cx="5270445" cy="13915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dirty="0" smtClean="0">
                <a:solidFill>
                  <a:schemeClr val="tx1"/>
                </a:solidFill>
              </a:rPr>
              <a:t>ORAÇÃO!</a:t>
            </a:r>
            <a:endParaRPr lang="pt-BR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hildren praying">
            <a:extLst>
              <a:ext uri="{FF2B5EF4-FFF2-40B4-BE49-F238E27FC236}">
                <a16:creationId xmlns="" xmlns:a16="http://schemas.microsoft.com/office/drawing/2014/main" id="{61B22AB4-15F4-4DBC-AED2-E2749CC4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757"/>
            <a:ext cx="4176464" cy="63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995936" y="2564904"/>
            <a:ext cx="496855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bg1"/>
                  </a:glow>
                </a:effectLst>
                <a:latin typeface="Cooper Black" panose="0208090404030B020404" pitchFamily="18" charset="0"/>
              </a:rPr>
              <a:t>VAMOS </a:t>
            </a:r>
          </a:p>
          <a:p>
            <a:r>
              <a:rPr lang="pt-BR" sz="9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bg1"/>
                  </a:glow>
                </a:effectLst>
                <a:latin typeface="Cooper Black" panose="0208090404030B020404" pitchFamily="18" charset="0"/>
              </a:rPr>
              <a:t>ORAR!</a:t>
            </a:r>
          </a:p>
        </p:txBody>
      </p:sp>
    </p:spTree>
    <p:extLst>
      <p:ext uri="{BB962C8B-B14F-4D97-AF65-F5344CB8AC3E}">
        <p14:creationId xmlns:p14="http://schemas.microsoft.com/office/powerpoint/2010/main" val="33167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114</Words>
  <Application>Microsoft Office PowerPoint</Application>
  <PresentationFormat>Apresentação na tela (4:3)</PresentationFormat>
  <Paragraphs>29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</dc:creator>
  <cp:lastModifiedBy>Rodrigo</cp:lastModifiedBy>
  <cp:revision>373</cp:revision>
  <dcterms:created xsi:type="dcterms:W3CDTF">2014-01-26T12:16:58Z</dcterms:created>
  <dcterms:modified xsi:type="dcterms:W3CDTF">2018-08-10T19:43:41Z</dcterms:modified>
</cp:coreProperties>
</file>