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198" r:id="rId2"/>
    <p:sldId id="1302" r:id="rId3"/>
    <p:sldId id="1199" r:id="rId4"/>
    <p:sldId id="1304" r:id="rId5"/>
    <p:sldId id="1305" r:id="rId6"/>
    <p:sldId id="1268" r:id="rId7"/>
    <p:sldId id="849" r:id="rId8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3" autoAdjust="0"/>
    <p:restoredTop sz="95737" autoAdjust="0"/>
  </p:normalViewPr>
  <p:slideViewPr>
    <p:cSldViewPr>
      <p:cViewPr>
        <p:scale>
          <a:sx n="70" d="100"/>
          <a:sy n="70" d="100"/>
        </p:scale>
        <p:origin x="-105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10/06/2018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:a16="http://schemas.microsoft.com/office/drawing/2014/main" xmlns="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2852936"/>
            <a:ext cx="3761531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4860032" y="2852936"/>
            <a:ext cx="3312368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>
            <a:off x="152400" y="3653408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17" y="3249478"/>
            <a:ext cx="1828800" cy="24955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938" y="4497253"/>
            <a:ext cx="1871663" cy="124777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82" y="4962691"/>
            <a:ext cx="2970102" cy="705346"/>
          </a:xfrm>
          <a:prstGeom prst="rect">
            <a:avLst/>
          </a:prstGeom>
        </p:spPr>
      </p:pic>
      <p:sp>
        <p:nvSpPr>
          <p:cNvPr id="3" name="Seta para cima 2"/>
          <p:cNvSpPr/>
          <p:nvPr/>
        </p:nvSpPr>
        <p:spPr>
          <a:xfrm rot="5400000">
            <a:off x="6156176" y="4939474"/>
            <a:ext cx="936104" cy="209162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540" y="2988843"/>
            <a:ext cx="2648072" cy="2326521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QUAIS 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COMUNHÃO?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3171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3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:a16="http://schemas.microsoft.com/office/drawing/2014/main" xmlns="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Atos </a:t>
            </a:r>
            <a:r>
              <a:rPr lang="pt-BR" sz="9600" b="1" spc="-1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2:43</a:t>
            </a:r>
            <a:endParaRPr lang="pt-BR" sz="9600" b="1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QUAIS 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COMUNHÃO?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0" y="1745521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MANIFESTAVA PROFUNDO TEMOR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-36512" y="2125305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1.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107504" y="47251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Prodígios</a:t>
            </a:r>
            <a:endParaRPr lang="pt-BR" sz="44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68DF4ED8-6AE8-4B24-AD98-BE8DC0434256}"/>
              </a:ext>
            </a:extLst>
          </p:cNvPr>
          <p:cNvSpPr txBox="1"/>
          <p:nvPr/>
        </p:nvSpPr>
        <p:spPr>
          <a:xfrm>
            <a:off x="0" y="3185681"/>
            <a:ext cx="9144000" cy="1323439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3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ESTA IGREJA É MARAVILHOSAMENTE</a:t>
            </a:r>
            <a:r>
              <a:rPr lang="pt-BR" sz="40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 ABENÇOADA POR DEUS</a:t>
            </a:r>
            <a:r>
              <a:rPr lang="pt-BR" sz="40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!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BBCE9BA4-01DA-4FA3-833D-18EA6987F0AA}"/>
              </a:ext>
            </a:extLst>
          </p:cNvPr>
          <p:cNvSpPr txBox="1"/>
          <p:nvPr/>
        </p:nvSpPr>
        <p:spPr>
          <a:xfrm>
            <a:off x="35496" y="3501008"/>
            <a:ext cx="12961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Britannic Bold" panose="020B0903060703020204" pitchFamily="34" charset="0"/>
              </a:rPr>
              <a:t>2.</a:t>
            </a:r>
            <a:endParaRPr lang="pt-BR" sz="60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Britannic Bold" panose="020B0903060703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3203848" y="4791586"/>
            <a:ext cx="5904656" cy="79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pt-BR" sz="4400" spc="-15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Milagres espetaculares!</a:t>
            </a:r>
            <a:endParaRPr lang="pt-BR" sz="40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107504" y="594928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Sinais</a:t>
            </a:r>
            <a:endParaRPr lang="pt-BR" sz="44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2339752" y="6021288"/>
            <a:ext cx="6913784" cy="744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pt-BR" sz="4400" spc="-15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Milagres que ensinam lições!</a:t>
            </a:r>
            <a:endParaRPr lang="pt-BR" sz="40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2771800" y="47251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=</a:t>
            </a:r>
            <a:endParaRPr lang="pt-BR" sz="4400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1836712" y="598237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=</a:t>
            </a:r>
            <a:endParaRPr lang="pt-BR" sz="4400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8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  <p:bldP spid="13" grpId="0"/>
      <p:bldP spid="10" grpId="0" animBg="1"/>
      <p:bldP spid="11" grpId="0"/>
      <p:bldP spid="12" grpId="0"/>
      <p:bldP spid="18" grpId="0"/>
      <p:bldP spid="19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504" y="116632"/>
            <a:ext cx="8928992" cy="14157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4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QUAIS AS CARACTERÍSTICAS DE UMA </a:t>
            </a:r>
            <a:r>
              <a:rPr lang="pt-BR" sz="4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IGREJA QUE VIVE EM COMUNHÃO?</a:t>
            </a:r>
            <a:endParaRPr lang="pt-BR" sz="36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107504" y="177281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Deus usou Pedro e João = Atos 3;</a:t>
            </a:r>
            <a:endParaRPr lang="pt-BR" sz="44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107504" y="267001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Deus usou os 12 apóstolos = At. 5:12;</a:t>
            </a:r>
            <a:endParaRPr lang="pt-BR" sz="44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107504" y="350100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Deus usou Estêvão = At.6:8;</a:t>
            </a:r>
            <a:endParaRPr lang="pt-BR" sz="44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107504" y="43982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Deus usou Filipe = At.8:6-7, 13;</a:t>
            </a:r>
            <a:endParaRPr lang="pt-BR" sz="44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52BA3223-B33E-40A2-BBFF-175316F55AA4}"/>
              </a:ext>
            </a:extLst>
          </p:cNvPr>
          <p:cNvSpPr txBox="1"/>
          <p:nvPr/>
        </p:nvSpPr>
        <p:spPr>
          <a:xfrm>
            <a:off x="107504" y="524371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spc="-15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Deus usou Paulo e Barnabé = At.14:3, 15:12 e 19:11.</a:t>
            </a:r>
            <a:endParaRPr lang="pt-BR" sz="4400" spc="-150" dirty="0">
              <a:ln>
                <a:solidFill>
                  <a:schemeClr val="tx1"/>
                </a:solidFill>
              </a:ln>
              <a:solidFill>
                <a:srgbClr val="7030A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6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:a16="http://schemas.microsoft.com/office/drawing/2014/main" xmlns="" id="{D7650F94-3241-4C2B-A5D0-CF52A5D0D4C5}"/>
              </a:ext>
            </a:extLst>
          </p:cNvPr>
          <p:cNvSpPr/>
          <p:nvPr/>
        </p:nvSpPr>
        <p:spPr>
          <a:xfrm>
            <a:off x="107504" y="188640"/>
            <a:ext cx="8928992" cy="1512168"/>
          </a:xfrm>
          <a:prstGeom prst="verticalScroll">
            <a:avLst>
              <a:gd name="adj" fmla="val 1401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8DECF5C2-9A9E-40C3-B4A4-06B109EE9DE1}"/>
              </a:ext>
            </a:extLst>
          </p:cNvPr>
          <p:cNvSpPr txBox="1"/>
          <p:nvPr/>
        </p:nvSpPr>
        <p:spPr>
          <a:xfrm>
            <a:off x="539552" y="438537"/>
            <a:ext cx="8136904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72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Arrependa-se!</a:t>
            </a:r>
            <a:endParaRPr lang="pt-BR" sz="72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6" name="Rolagem: Vertical 2">
            <a:extLst>
              <a:ext uri="{FF2B5EF4-FFF2-40B4-BE49-F238E27FC236}">
                <a16:creationId xmlns:a16="http://schemas.microsoft.com/office/drawing/2014/main" xmlns="" id="{D7650F94-3241-4C2B-A5D0-CF52A5D0D4C5}"/>
              </a:ext>
            </a:extLst>
          </p:cNvPr>
          <p:cNvSpPr/>
          <p:nvPr/>
        </p:nvSpPr>
        <p:spPr>
          <a:xfrm>
            <a:off x="107504" y="1844824"/>
            <a:ext cx="8928992" cy="2367832"/>
          </a:xfrm>
          <a:prstGeom prst="verticalScroll">
            <a:avLst>
              <a:gd name="adj" fmla="val 1401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8DECF5C2-9A9E-40C3-B4A4-06B109EE9DE1}"/>
              </a:ext>
            </a:extLst>
          </p:cNvPr>
          <p:cNvSpPr txBox="1"/>
          <p:nvPr/>
        </p:nvSpPr>
        <p:spPr>
          <a:xfrm>
            <a:off x="251520" y="2276872"/>
            <a:ext cx="8505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200"/>
              </a:lnSpc>
            </a:pPr>
            <a:r>
              <a:rPr lang="pt-BR" sz="72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Clame o perdão     de Deus!</a:t>
            </a:r>
            <a:endParaRPr lang="pt-BR" sz="72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7" name="Rolagem: Vertical 2">
            <a:extLst>
              <a:ext uri="{FF2B5EF4-FFF2-40B4-BE49-F238E27FC236}">
                <a16:creationId xmlns:a16="http://schemas.microsoft.com/office/drawing/2014/main" xmlns="" id="{D7650F94-3241-4C2B-A5D0-CF52A5D0D4C5}"/>
              </a:ext>
            </a:extLst>
          </p:cNvPr>
          <p:cNvSpPr/>
          <p:nvPr/>
        </p:nvSpPr>
        <p:spPr>
          <a:xfrm>
            <a:off x="107504" y="4356672"/>
            <a:ext cx="8928992" cy="2456704"/>
          </a:xfrm>
          <a:prstGeom prst="verticalScroll">
            <a:avLst>
              <a:gd name="adj" fmla="val 14016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DECF5C2-9A9E-40C3-B4A4-06B109EE9DE1}"/>
              </a:ext>
            </a:extLst>
          </p:cNvPr>
          <p:cNvSpPr txBox="1"/>
          <p:nvPr/>
        </p:nvSpPr>
        <p:spPr>
          <a:xfrm>
            <a:off x="251520" y="4669199"/>
            <a:ext cx="8505328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pt-BR" sz="72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Peça forças para   ser diferente!</a:t>
            </a:r>
            <a:endParaRPr lang="pt-BR" sz="72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4" grpId="0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hildren praying">
            <a:extLst>
              <a:ext uri="{FF2B5EF4-FFF2-40B4-BE49-F238E27FC236}">
                <a16:creationId xmlns:a16="http://schemas.microsoft.com/office/drawing/2014/main" xmlns="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0757"/>
            <a:ext cx="4176464" cy="635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3995936" y="2564904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24708</TotalTime>
  <Words>133</Words>
  <Application>Microsoft Office PowerPoint</Application>
  <PresentationFormat>Apresentação na tela (4:3)</PresentationFormat>
  <Paragraphs>26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1559</cp:revision>
  <dcterms:created xsi:type="dcterms:W3CDTF">2014-01-26T12:16:58Z</dcterms:created>
  <dcterms:modified xsi:type="dcterms:W3CDTF">2018-06-10T20:34:05Z</dcterms:modified>
</cp:coreProperties>
</file>