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1198" r:id="rId2"/>
    <p:sldId id="1302" r:id="rId3"/>
    <p:sldId id="1313" r:id="rId4"/>
    <p:sldId id="1304" r:id="rId5"/>
    <p:sldId id="1199" r:id="rId6"/>
    <p:sldId id="1314" r:id="rId7"/>
    <p:sldId id="1306" r:id="rId8"/>
    <p:sldId id="1311" r:id="rId9"/>
    <p:sldId id="1268" r:id="rId10"/>
    <p:sldId id="849" r:id="rId11"/>
  </p:sldIdLst>
  <p:sldSz cx="9144000" cy="6858000" type="screen4x3"/>
  <p:notesSz cx="6881813" cy="97107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59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80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03" autoAdjust="0"/>
    <p:restoredTop sz="95737" autoAdjust="0"/>
  </p:normalViewPr>
  <p:slideViewPr>
    <p:cSldViewPr>
      <p:cViewPr>
        <p:scale>
          <a:sx n="60" d="100"/>
          <a:sy n="60" d="100"/>
        </p:scale>
        <p:origin x="-1320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868" y="-90"/>
      </p:cViewPr>
      <p:guideLst>
        <p:guide orient="horz" pos="3059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F8BD0-DCE7-4A24-9556-CAB59CCB1B12}" type="datetimeFigureOut">
              <a:rPr lang="pt-BR" smtClean="0"/>
              <a:pPr/>
              <a:t>08/07/2018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A6C35-8FAA-4237-A19F-628A46BA13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357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98933-22D2-43AF-BB66-2F0DAE6EDE90}" type="datetimeFigureOut">
              <a:rPr lang="pt-BR" smtClean="0"/>
              <a:pPr/>
              <a:t>08/07/2018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728663"/>
            <a:ext cx="4856163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13E43-8BC7-4FC3-BEE3-F581CDAB56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473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13E43-8BC7-4FC3-BEE3-F581CDAB561D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54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08/07/2018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08/07/2018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08/07/2018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08/07/2018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08/07/2018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08/07/2018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A1F35-0678-4AF0-AEA1-6FBC9F9DE0D0}" type="datetimeFigureOut">
              <a:rPr lang="pt-BR" smtClean="0"/>
              <a:pPr/>
              <a:t>08/07/2018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texto&#10;&#10;Descrição gerada com alta confiança">
            <a:extLst>
              <a:ext uri="{FF2B5EF4-FFF2-40B4-BE49-F238E27FC236}">
                <a16:creationId xmlns="" xmlns:a16="http://schemas.microsoft.com/office/drawing/2014/main" id="{F497326B-39C5-49A8-9E0A-F5587BC06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1" y="253873"/>
            <a:ext cx="8606729" cy="634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704390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sultado de imagem para SILHOUETTE CHILDREN PRAISI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7" r="4795" b="8704"/>
          <a:stretch/>
        </p:blipFill>
        <p:spPr bwMode="auto">
          <a:xfrm>
            <a:off x="-20459" y="-5577"/>
            <a:ext cx="9200971" cy="6890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1123642" y="764704"/>
            <a:ext cx="6912768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9600" dirty="0">
                <a:ln w="28575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VAMOS </a:t>
            </a:r>
          </a:p>
          <a:p>
            <a:r>
              <a:rPr lang="pt-BR" sz="9600" dirty="0" smtClean="0">
                <a:ln w="28575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L</a:t>
            </a:r>
            <a:r>
              <a:rPr lang="pt-BR" sz="9600" dirty="0" smtClean="0">
                <a:ln w="28575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OUVAR</a:t>
            </a:r>
            <a:r>
              <a:rPr lang="pt-BR" sz="9600" dirty="0">
                <a:ln w="28575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?</a:t>
            </a:r>
            <a:endParaRPr lang="pt-BR" sz="9600" dirty="0">
              <a:ln w="28575"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glow rad="241300">
                  <a:schemeClr val="bg1"/>
                </a:glow>
              </a:effectLst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1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2852936"/>
            <a:ext cx="3761531" cy="302433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4860032" y="2852936"/>
            <a:ext cx="3312368" cy="302433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cima 5"/>
          <p:cNvSpPr/>
          <p:nvPr/>
        </p:nvSpPr>
        <p:spPr>
          <a:xfrm>
            <a:off x="152400" y="3653408"/>
            <a:ext cx="936104" cy="209162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17" y="3249478"/>
            <a:ext cx="1828800" cy="249555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938" y="4497253"/>
            <a:ext cx="1871663" cy="124777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282" y="4962691"/>
            <a:ext cx="2970102" cy="705346"/>
          </a:xfrm>
          <a:prstGeom prst="rect">
            <a:avLst/>
          </a:prstGeom>
        </p:spPr>
      </p:pic>
      <p:sp>
        <p:nvSpPr>
          <p:cNvPr id="3" name="Seta para cima 2"/>
          <p:cNvSpPr/>
          <p:nvPr/>
        </p:nvSpPr>
        <p:spPr>
          <a:xfrm rot="5400000">
            <a:off x="6156176" y="4939474"/>
            <a:ext cx="936104" cy="209162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540" y="2988843"/>
            <a:ext cx="2648072" cy="2326521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107504" y="116632"/>
            <a:ext cx="8928992" cy="141577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AS CARACTERÍSTICAS DE UMA </a:t>
            </a:r>
            <a:r>
              <a:rPr lang="pt-BR" sz="4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IGREJA QUE VIVE EM COMUNHÃO:</a:t>
            </a:r>
            <a:endParaRPr lang="pt-BR" sz="36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331710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3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4157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AS CARACTERÍSTICAS DE UMA </a:t>
            </a:r>
            <a:r>
              <a:rPr lang="pt-BR" sz="4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IGREJA QUE VIVE EM COMUNHÃO:</a:t>
            </a:r>
            <a:endParaRPr lang="pt-BR" sz="36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0" y="2492896"/>
            <a:ext cx="9144000" cy="132343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40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MANIFESTA  PROFUNDO TEMOR POR DEUS</a:t>
            </a:r>
            <a:r>
              <a:rPr lang="pt-BR" sz="40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!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-36512" y="2872680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1.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0" y="4474274"/>
            <a:ext cx="9144000" cy="132343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É MARAVILHOSAMENTE</a:t>
            </a:r>
            <a:r>
              <a:rPr lang="pt-BR" sz="40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 ABENÇOADA POR DEUS</a:t>
            </a:r>
            <a:r>
              <a:rPr lang="pt-BR" sz="40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!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35496" y="4789601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2.</a:t>
            </a:r>
            <a:endParaRPr lang="pt-BR" sz="60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53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/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4157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AS CARACTERÍSTICAS DE UMA </a:t>
            </a:r>
            <a:r>
              <a:rPr lang="pt-BR" sz="4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IGREJA QUE VIVE EM COMUNHÃO:</a:t>
            </a:r>
            <a:endParaRPr lang="pt-BR" sz="36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0" y="3576498"/>
            <a:ext cx="9144000" cy="129266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TEM PRAZER NA COMPANHIA DOS IRMÃOS</a:t>
            </a:r>
            <a:r>
              <a:rPr lang="pt-BR" sz="40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!</a:t>
            </a:r>
            <a:endParaRPr lang="pt-BR" sz="40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35496" y="3717032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4.</a:t>
            </a:r>
            <a:endParaRPr lang="pt-BR" sz="60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Britannic Bold" panose="020B0903060703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-1016" y="1916832"/>
            <a:ext cx="9144000" cy="126188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MANIFESTA AMOR ATRAVÉS DA PARTILHA DE BENS!</a:t>
            </a:r>
            <a:endParaRPr lang="pt-BR" sz="40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34480" y="2053297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3.</a:t>
            </a:r>
            <a:endParaRPr lang="pt-BR" sz="60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38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4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lagem: Vertical 1">
            <a:extLst>
              <a:ext uri="{FF2B5EF4-FFF2-40B4-BE49-F238E27FC236}">
                <a16:creationId xmlns="" xmlns:a16="http://schemas.microsoft.com/office/drawing/2014/main" id="{6A828113-FF58-48FF-937C-77D67802273A}"/>
              </a:ext>
            </a:extLst>
          </p:cNvPr>
          <p:cNvSpPr/>
          <p:nvPr/>
        </p:nvSpPr>
        <p:spPr>
          <a:xfrm>
            <a:off x="179512" y="908720"/>
            <a:ext cx="8712968" cy="4608512"/>
          </a:xfrm>
          <a:prstGeom prst="verticalScroll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971600" y="2054458"/>
            <a:ext cx="72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500" b="1" spc="-15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Leitura Bíblica: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8ADF8B70-394D-4685-A8BD-95E6FF57C811}"/>
              </a:ext>
            </a:extLst>
          </p:cNvPr>
          <p:cNvSpPr txBox="1"/>
          <p:nvPr/>
        </p:nvSpPr>
        <p:spPr>
          <a:xfrm>
            <a:off x="755576" y="3515524"/>
            <a:ext cx="748883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500" b="1" spc="-1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Atos </a:t>
            </a:r>
            <a:r>
              <a:rPr lang="pt-BR" sz="11500" b="1" spc="-15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2:46-47</a:t>
            </a:r>
            <a:endParaRPr lang="pt-BR" sz="11500" b="1" spc="-15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62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4" grpId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4157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AS CARACTERÍSTICAS DE UMA </a:t>
            </a:r>
            <a:r>
              <a:rPr lang="pt-BR" sz="4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IGREJA QUE VIVE EM COMUNHÃO:</a:t>
            </a:r>
            <a:endParaRPr lang="pt-BR" sz="36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0" y="3576498"/>
            <a:ext cx="9144000" cy="129266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TEM PRAZER NA COMPANHIA DOS IRMÃOS</a:t>
            </a:r>
            <a:r>
              <a:rPr lang="pt-BR" sz="40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!</a:t>
            </a:r>
            <a:endParaRPr lang="pt-BR" sz="40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35496" y="3717032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4.</a:t>
            </a:r>
            <a:endParaRPr lang="pt-BR" sz="60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Britannic Bold" panose="020B0903060703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-1016" y="1916832"/>
            <a:ext cx="9144000" cy="126188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MANIFESTA AMOR ATRAVÉS DA PARTILHA DE BENS!</a:t>
            </a:r>
            <a:endParaRPr lang="pt-BR" sz="40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34480" y="2053297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3.</a:t>
            </a:r>
            <a:endParaRPr lang="pt-BR" sz="60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Britannic Bold" panose="020B0903060703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0" y="5231234"/>
            <a:ext cx="9144000" cy="1292662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LOUVA A DEUS CONTINUAMENTE</a:t>
            </a:r>
            <a:r>
              <a:rPr lang="pt-BR" sz="4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!</a:t>
            </a:r>
            <a:endParaRPr lang="pt-BR" sz="40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107504" y="5371768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5</a:t>
            </a:r>
            <a:r>
              <a:rPr lang="pt-BR" sz="60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.</a:t>
            </a:r>
            <a:endParaRPr lang="pt-BR" sz="60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glow rad="215900">
                  <a:schemeClr val="tx1"/>
                </a:glo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7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44624"/>
            <a:ext cx="8928992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80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LOUVAR A DEUS?</a:t>
            </a:r>
            <a:endParaRPr lang="pt-BR" sz="72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323528" y="1556792"/>
            <a:ext cx="8747448" cy="877163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050925" indent="-1028700">
              <a:buFont typeface="+mj-lt"/>
              <a:buAutoNum type="romanUcPeriod"/>
            </a:pPr>
            <a:r>
              <a:rPr lang="pt-BR" sz="51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Elogiar!</a:t>
            </a:r>
            <a:endParaRPr lang="pt-BR" sz="51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23528" y="2479829"/>
            <a:ext cx="8747448" cy="877163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050925" indent="-1028700">
              <a:buFont typeface="+mj-lt"/>
              <a:buAutoNum type="romanUcPeriod" startAt="2"/>
            </a:pPr>
            <a:r>
              <a:rPr lang="pt-BR" sz="51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Enaltecer!</a:t>
            </a:r>
            <a:endParaRPr lang="pt-BR" sz="51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323528" y="3356992"/>
            <a:ext cx="8747448" cy="877163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050925" indent="-1028700">
              <a:buFont typeface="+mj-lt"/>
              <a:buAutoNum type="romanUcPeriod" startAt="3"/>
            </a:pPr>
            <a:r>
              <a:rPr lang="pt-BR" sz="51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Bendizer!</a:t>
            </a:r>
            <a:endParaRPr lang="pt-BR" sz="51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323528" y="4136013"/>
            <a:ext cx="8747448" cy="877163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050925" indent="-1028700">
              <a:buFont typeface="+mj-lt"/>
              <a:buAutoNum type="romanUcPeriod" startAt="4"/>
            </a:pPr>
            <a:r>
              <a:rPr lang="pt-BR" sz="51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Exaltar!</a:t>
            </a:r>
            <a:endParaRPr lang="pt-BR" sz="51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323528" y="4928101"/>
            <a:ext cx="8747448" cy="877163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050925" indent="-1028700">
              <a:buFont typeface="+mj-lt"/>
              <a:buAutoNum type="romanUcPeriod" startAt="5"/>
            </a:pPr>
            <a:r>
              <a:rPr lang="pt-BR" sz="51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Glorificar!</a:t>
            </a:r>
            <a:endParaRPr lang="pt-BR" sz="51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323528" y="5720189"/>
            <a:ext cx="8747448" cy="877163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050925" indent="-1028700">
              <a:buFont typeface="+mj-lt"/>
              <a:buAutoNum type="romanUcPeriod" startAt="6"/>
            </a:pPr>
            <a:r>
              <a:rPr lang="pt-BR" sz="51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Engrandecer!</a:t>
            </a:r>
            <a:endParaRPr lang="pt-BR" sz="51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80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/>
      <p:bldP spid="16" grpId="0"/>
      <p:bldP spid="17" grpId="0"/>
      <p:bldP spid="18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aixaDeTexto 18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17240" y="116632"/>
            <a:ext cx="9144000" cy="144655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4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LOUVA   CONTINUAMENTE A DEUS!</a:t>
            </a:r>
            <a:endParaRPr lang="pt-BR" sz="48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179512" y="332656"/>
            <a:ext cx="1008112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5.</a:t>
            </a:r>
            <a:endParaRPr lang="pt-BR" sz="60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glow rad="215900">
                  <a:schemeClr val="tx1"/>
                </a:glow>
              </a:effectLst>
              <a:latin typeface="Britannic Bold" panose="020B090306070302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-36512" y="1628800"/>
            <a:ext cx="9107488" cy="1661993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050925" indent="-1028700" algn="ctr">
              <a:buFont typeface="+mj-lt"/>
              <a:buAutoNum type="romanUcPeriod"/>
            </a:pPr>
            <a:r>
              <a:rPr lang="pt-BR" sz="51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O coxo louvou ao Senhor pela cura recebida:</a:t>
            </a:r>
            <a:endParaRPr lang="pt-BR" sz="5100" dirty="0">
              <a:ln>
                <a:solidFill>
                  <a:srgbClr val="0070C0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5496" y="3205425"/>
            <a:ext cx="9107488" cy="1015663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6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Atos </a:t>
            </a:r>
            <a:r>
              <a:rPr lang="pt-BR" sz="6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3:6-10</a:t>
            </a:r>
            <a:endParaRPr lang="pt-BR" sz="60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5496" y="5869721"/>
            <a:ext cx="9107488" cy="1015663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6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Atos 16:22-25</a:t>
            </a:r>
            <a:endParaRPr lang="pt-BR" sz="60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-36512" y="4287287"/>
            <a:ext cx="9107488" cy="1661993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050925" indent="-1028700" algn="ctr">
              <a:buFont typeface="+mj-lt"/>
              <a:buAutoNum type="romanUcPeriod" startAt="2"/>
            </a:pPr>
            <a:r>
              <a:rPr lang="pt-BR" sz="510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Paulo e Silas oravam e cantavam louvores a Deus:</a:t>
            </a:r>
            <a:endParaRPr lang="pt-BR" sz="5100" dirty="0">
              <a:ln>
                <a:solidFill>
                  <a:srgbClr val="0070C0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80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/>
      <p:bldP spid="22" grpId="0"/>
      <p:bldP spid="23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lagem: Vertical 2">
            <a:extLst>
              <a:ext uri="{FF2B5EF4-FFF2-40B4-BE49-F238E27FC236}">
                <a16:creationId xmlns="" xmlns:a16="http://schemas.microsoft.com/office/drawing/2014/main" id="{D7650F94-3241-4C2B-A5D0-CF52A5D0D4C5}"/>
              </a:ext>
            </a:extLst>
          </p:cNvPr>
          <p:cNvSpPr/>
          <p:nvPr/>
        </p:nvSpPr>
        <p:spPr>
          <a:xfrm>
            <a:off x="107504" y="116632"/>
            <a:ext cx="8928992" cy="3672409"/>
          </a:xfrm>
          <a:prstGeom prst="verticalScroll">
            <a:avLst>
              <a:gd name="adj" fmla="val 7033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8DECF5C2-9A9E-40C3-B4A4-06B109EE9DE1}"/>
              </a:ext>
            </a:extLst>
          </p:cNvPr>
          <p:cNvSpPr txBox="1"/>
          <p:nvPr/>
        </p:nvSpPr>
        <p:spPr>
          <a:xfrm>
            <a:off x="539552" y="404664"/>
            <a:ext cx="8136904" cy="3426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500"/>
              </a:lnSpc>
            </a:pPr>
            <a:r>
              <a:rPr lang="pt-BR" sz="5700" spc="-150" dirty="0" smtClean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Desafio você a encher sua mente e coração com orações de gratidão e adoração!</a:t>
            </a:r>
            <a:endParaRPr lang="pt-BR" sz="5700" spc="-150" dirty="0"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  <p:sp>
        <p:nvSpPr>
          <p:cNvPr id="7" name="Rolagem: Vertical 2">
            <a:extLst>
              <a:ext uri="{FF2B5EF4-FFF2-40B4-BE49-F238E27FC236}">
                <a16:creationId xmlns="" xmlns:a16="http://schemas.microsoft.com/office/drawing/2014/main" id="{D7650F94-3241-4C2B-A5D0-CF52A5D0D4C5}"/>
              </a:ext>
            </a:extLst>
          </p:cNvPr>
          <p:cNvSpPr/>
          <p:nvPr/>
        </p:nvSpPr>
        <p:spPr>
          <a:xfrm>
            <a:off x="107504" y="3930635"/>
            <a:ext cx="8928992" cy="2882741"/>
          </a:xfrm>
          <a:prstGeom prst="verticalScroll">
            <a:avLst>
              <a:gd name="adj" fmla="val 8613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8DECF5C2-9A9E-40C3-B4A4-06B109EE9DE1}"/>
              </a:ext>
            </a:extLst>
          </p:cNvPr>
          <p:cNvSpPr txBox="1"/>
          <p:nvPr/>
        </p:nvSpPr>
        <p:spPr>
          <a:xfrm>
            <a:off x="539552" y="4149080"/>
            <a:ext cx="8136904" cy="2593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500"/>
              </a:lnSpc>
            </a:pPr>
            <a:r>
              <a:rPr lang="pt-BR" sz="5700" spc="-150" dirty="0" smtClean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Desafio você a encher sua mente e coração com louvores a Deus!</a:t>
            </a:r>
            <a:endParaRPr lang="pt-BR" sz="5700" spc="-150" dirty="0"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33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 animBg="1"/>
      <p:bldP spid="6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24953</TotalTime>
  <Words>200</Words>
  <Application>Microsoft Office PowerPoint</Application>
  <PresentationFormat>Apresentação na tela (4:3)</PresentationFormat>
  <Paragraphs>38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Rodrigo</dc:creator>
  <cp:lastModifiedBy>Rodrigo</cp:lastModifiedBy>
  <cp:revision>1572</cp:revision>
  <dcterms:created xsi:type="dcterms:W3CDTF">2014-01-26T12:16:58Z</dcterms:created>
  <dcterms:modified xsi:type="dcterms:W3CDTF">2018-07-08T20:04:59Z</dcterms:modified>
</cp:coreProperties>
</file>