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198" r:id="rId2"/>
    <p:sldId id="1199" r:id="rId3"/>
    <p:sldId id="1184" r:id="rId4"/>
    <p:sldId id="1243" r:id="rId5"/>
    <p:sldId id="1277" r:id="rId6"/>
    <p:sldId id="1278" r:id="rId7"/>
    <p:sldId id="1280" r:id="rId8"/>
    <p:sldId id="1281" r:id="rId9"/>
    <p:sldId id="1282" r:id="rId10"/>
    <p:sldId id="1279" r:id="rId11"/>
    <p:sldId id="1283" r:id="rId12"/>
    <p:sldId id="1284" r:id="rId13"/>
    <p:sldId id="849" r:id="rId14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1" autoAdjust="0"/>
    <p:restoredTop sz="95737" autoAdjust="0"/>
  </p:normalViewPr>
  <p:slideViewPr>
    <p:cSldViewPr>
      <p:cViewPr varScale="1">
        <p:scale>
          <a:sx n="61" d="100"/>
          <a:sy n="61" d="100"/>
        </p:scale>
        <p:origin x="6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235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DEUS FEZ APÓS O </a:t>
            </a:r>
            <a:r>
              <a:rPr lang="pt-BR" sz="4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ARREPENDIMENTO DO POVO:</a:t>
            </a:r>
            <a:endParaRPr lang="pt-BR" sz="5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144016" y="2134011"/>
            <a:ext cx="8892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“Se confessarmos os nossos pecados, ele é fiel e justo para nos perdoar os pecados e nos purificar de toda injustiça”.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    1 João 1:9</a:t>
            </a:r>
          </a:p>
        </p:txBody>
      </p:sp>
    </p:spTree>
    <p:extLst>
      <p:ext uri="{BB962C8B-B14F-4D97-AF65-F5344CB8AC3E}">
        <p14:creationId xmlns:p14="http://schemas.microsoft.com/office/powerpoint/2010/main" val="307879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235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DEUS FEZ APÓS O </a:t>
            </a:r>
            <a:r>
              <a:rPr lang="pt-BR" sz="4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ARREPENDIMENTO DO POVO:</a:t>
            </a:r>
            <a:endParaRPr lang="pt-BR" sz="5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72008" y="2060848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“Se eu anunciar que uma nação ou reino será arrancado, derrubado   e destruído, mas essa nação abandonar seus maus caminhos, não a destruirei como eu havia planejado”.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- Jr. 18:7-8 </a:t>
            </a:r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NVT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9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5032" y="349488"/>
            <a:ext cx="889146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DEUS DERRAMA SUA MISERICÓRDIA E SEU PERDÃO </a:t>
            </a:r>
            <a:r>
              <a:rPr lang="pt-BR" sz="72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SOBRE AQUELES QUE SE ARREPENDEM DE SEUS PECADOS</a:t>
            </a:r>
            <a:r>
              <a:rPr lang="pt-BR" sz="7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317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Jonas 3:1-10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5032" y="349488"/>
            <a:ext cx="8891464" cy="62478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DEUS DERRAMA SUA MISERICÓRDIA E SEU PERDÃO </a:t>
            </a:r>
            <a:r>
              <a:rPr lang="pt-BR" sz="72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SOBRE AQUELES QUE SE ARREPENDEM DE SEUS PECADOS</a:t>
            </a:r>
            <a:r>
              <a:rPr lang="pt-BR" sz="7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270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MENSAGEM DE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1419741"/>
            <a:ext cx="874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“Ainda quarenta dias, e Nínive será subvertida”.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Jonas 3:4 - RA/NAA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144016" y="4149080"/>
            <a:ext cx="889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“Daqui a quarenta dias Nínive será destruída”. 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Jonas 3:4 - NVT/NVI</a:t>
            </a: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98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RAZÃO DO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1419741"/>
            <a:ext cx="874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“...clama contra ela, porque a sua malícia subiu até mim”.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Jonas 1:2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0" y="4149080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 e se converterão, cada um do seu mau caminho e da violência que há em suas mãos”. 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Jonas 3:8</a:t>
            </a:r>
          </a:p>
        </p:txBody>
      </p:sp>
    </p:spTree>
    <p:extLst>
      <p:ext uri="{BB962C8B-B14F-4D97-AF65-F5344CB8AC3E}">
        <p14:creationId xmlns:p14="http://schemas.microsoft.com/office/powerpoint/2010/main" val="268415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DO POVO À    MENSAGEM DE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2196733"/>
            <a:ext cx="89289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“Os ninivitas creram em Deus” </a:t>
            </a:r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v. 5a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972235C-6CD0-4627-88E2-D1F2233CED25}"/>
              </a:ext>
            </a:extLst>
          </p:cNvPr>
          <p:cNvSpPr txBox="1"/>
          <p:nvPr/>
        </p:nvSpPr>
        <p:spPr>
          <a:xfrm>
            <a:off x="107504" y="3429000"/>
            <a:ext cx="8964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“...e proclamaram um jejum”</a:t>
            </a:r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v. 5b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570CD8-7FA9-4B2F-A09E-6AF7635F2578}"/>
              </a:ext>
            </a:extLst>
          </p:cNvPr>
          <p:cNvSpPr txBox="1"/>
          <p:nvPr/>
        </p:nvSpPr>
        <p:spPr>
          <a:xfrm>
            <a:off x="144016" y="4577060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“...e vestiram-se de pano de saco, desde o maior até o menor”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                                                     v. 5c</a:t>
            </a:r>
          </a:p>
        </p:txBody>
      </p:sp>
    </p:spTree>
    <p:extLst>
      <p:ext uri="{BB962C8B-B14F-4D97-AF65-F5344CB8AC3E}">
        <p14:creationId xmlns:p14="http://schemas.microsoft.com/office/powerpoint/2010/main" val="263298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DO POVO À    MENSAGEM DE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2278027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“...ele levantou-se do seu trono, tirou de si as vestes reais, cobriu-se de pano de saco e assentou-se sobre cinza”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v. 6</a:t>
            </a:r>
          </a:p>
        </p:txBody>
      </p:sp>
    </p:spTree>
    <p:extLst>
      <p:ext uri="{BB962C8B-B14F-4D97-AF65-F5344CB8AC3E}">
        <p14:creationId xmlns:p14="http://schemas.microsoft.com/office/powerpoint/2010/main" val="10140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DO POVO À    MENSAGEM DE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2278027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“...e clamarão fortemente a Deus...”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v. 8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20EDEA-AAAC-4A4A-B513-8CBD2BA0B5D0}"/>
              </a:ext>
            </a:extLst>
          </p:cNvPr>
          <p:cNvSpPr txBox="1"/>
          <p:nvPr/>
        </p:nvSpPr>
        <p:spPr>
          <a:xfrm>
            <a:off x="0" y="4217020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 e se converterão, cada um do seu mau caminho e da violência que há em suas mãos”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v. 8</a:t>
            </a:r>
          </a:p>
        </p:txBody>
      </p:sp>
    </p:spTree>
    <p:extLst>
      <p:ext uri="{BB962C8B-B14F-4D97-AF65-F5344CB8AC3E}">
        <p14:creationId xmlns:p14="http://schemas.microsoft.com/office/powerpoint/2010/main" val="27590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8774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25488" indent="-725488" algn="ctr">
              <a:buFont typeface="Arial" panose="020B0604020202020204" pitchFamily="34" charset="0"/>
              <a:buChar char="•"/>
            </a:pPr>
            <a:r>
              <a:rPr lang="pt-BR" sz="5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DO POVO À    MENSAGEM DE JUÍZO: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2278027"/>
            <a:ext cx="89289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“Quem sabe se voltará Deus, e se arrependerá, e se apartará do furor da sua ira, de sorte que não pereçamos?”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v. 9</a:t>
            </a:r>
          </a:p>
        </p:txBody>
      </p:sp>
    </p:spTree>
    <p:extLst>
      <p:ext uri="{BB962C8B-B14F-4D97-AF65-F5344CB8AC3E}">
        <p14:creationId xmlns:p14="http://schemas.microsoft.com/office/powerpoint/2010/main" val="44158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24149</TotalTime>
  <Words>370</Words>
  <Application>Microsoft Office PowerPoint</Application>
  <PresentationFormat>Apresentação na tela (4:3)</PresentationFormat>
  <Paragraphs>32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Berlin Sans FB Demi</vt:lpstr>
      <vt:lpstr>Bernard MT Condensed</vt:lpstr>
      <vt:lpstr>Britannic Bold</vt:lpstr>
      <vt:lpstr>Brush Script MT</vt:lpstr>
      <vt:lpstr>Calibri</vt:lpstr>
      <vt:lpstr>Cooper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Patente Alves</cp:lastModifiedBy>
  <cp:revision>1509</cp:revision>
  <dcterms:created xsi:type="dcterms:W3CDTF">2014-01-26T12:16:58Z</dcterms:created>
  <dcterms:modified xsi:type="dcterms:W3CDTF">2018-04-05T17:48:11Z</dcterms:modified>
</cp:coreProperties>
</file>