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98" r:id="rId2"/>
    <p:sldId id="1318" r:id="rId3"/>
    <p:sldId id="1319" r:id="rId4"/>
    <p:sldId id="1321" r:id="rId5"/>
    <p:sldId id="1322" r:id="rId6"/>
    <p:sldId id="1325" r:id="rId7"/>
    <p:sldId id="1326" r:id="rId8"/>
    <p:sldId id="1323" r:id="rId9"/>
    <p:sldId id="1268" r:id="rId10"/>
    <p:sldId id="1317" r:id="rId11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3" autoAdjust="0"/>
    <p:restoredTop sz="95737" autoAdjust="0"/>
  </p:normalViewPr>
  <p:slideViewPr>
    <p:cSldViewPr>
      <p:cViewPr>
        <p:scale>
          <a:sx n="60" d="100"/>
          <a:sy n="60" d="100"/>
        </p:scale>
        <p:origin x="-13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05/08/2018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40988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5616" y="188640"/>
            <a:ext cx="7920880" cy="31079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5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MOTIVAR A IGREJA A UM</a:t>
            </a:r>
            <a:r>
              <a:rPr lang="pt-BR" sz="5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pt-BR" sz="6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RELACIONAMENTO ÍNTIMO COM DEUS!</a:t>
            </a:r>
            <a:endParaRPr lang="pt-BR" sz="66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4D9F04F-3124-482E-A774-66268D8E855B}"/>
              </a:ext>
            </a:extLst>
          </p:cNvPr>
          <p:cNvSpPr txBox="1"/>
          <p:nvPr/>
        </p:nvSpPr>
        <p:spPr>
          <a:xfrm>
            <a:off x="1115616" y="3573016"/>
            <a:ext cx="7920880" cy="30725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ANIMAR A 2ªIEI A UM RELACIONAMENTO </a:t>
            </a:r>
            <a:r>
              <a:rPr lang="pt-BR" sz="5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ÍNTIMO COM OS </a:t>
            </a:r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IRMÃOS!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1696" y="188640"/>
            <a:ext cx="859904" cy="31059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endParaRPr lang="pt-BR" sz="4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8000"/>
              </a:lnSpc>
            </a:pPr>
            <a:r>
              <a:rPr lang="pt-BR" sz="9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lang="pt-BR" sz="56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8000"/>
              </a:lnSpc>
            </a:pPr>
            <a:endParaRPr lang="pt-BR" sz="6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7504" y="3563382"/>
            <a:ext cx="859904" cy="31059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endParaRPr lang="pt-BR" sz="40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8000"/>
              </a:lnSpc>
            </a:pPr>
            <a:r>
              <a:rPr lang="pt-BR" sz="9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lang="pt-BR" sz="56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algn="ctr">
              <a:lnSpc>
                <a:spcPts val="8000"/>
              </a:lnSpc>
            </a:pPr>
            <a:endParaRPr lang="pt-BR" sz="6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SIGNIFICA </a:t>
            </a:r>
            <a:endParaRPr lang="pt-BR" sz="54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pPr marL="22225" algn="ctr"/>
            <a:r>
              <a:rPr lang="pt-BR" sz="5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PALAVRA COMUNHÃO?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223796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7513" indent="-417513" algn="ctr">
              <a:buFont typeface="Arial" panose="020B0604020202020204" pitchFamily="34" charset="0"/>
              <a:buChar char="•"/>
            </a:pP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compartilhar </a:t>
            </a: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ou dividir </a:t>
            </a: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 </a:t>
            </a: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vida!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1331640" y="5027692"/>
            <a:ext cx="6336704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17513" indent="-417513" algn="ctr">
              <a:buFont typeface="Arial" panose="020B0604020202020204" pitchFamily="34" charset="0"/>
              <a:buChar char="•"/>
            </a:pP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a associação ou companheirismo!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321297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a participação </a:t>
            </a:r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mútua ou harmonia de pensamentos!</a:t>
            </a:r>
            <a:endParaRPr lang="pt-BR" sz="4800" spc="-150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6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877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 VANTAGENS DA COMUNHÃO: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1628800"/>
            <a:ext cx="8712968" cy="4608512"/>
          </a:xfrm>
          <a:prstGeom prst="verticalScroll">
            <a:avLst>
              <a:gd name="adj" fmla="val 907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078146" y="2667369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4128435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Eclesiastes 4:7-12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196752"/>
            <a:ext cx="9144000" cy="156966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FAZ A           VIDA MAIS PRODUTIVA!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134076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1ª)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356992"/>
            <a:ext cx="8712968" cy="2308324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“Melhor é serem dois do que um, porque têm melhor paga do seu trabalho” – v. 9.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8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877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 VANTAGENS DA COMUNHÃO: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196752"/>
            <a:ext cx="9144000" cy="23083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TRAZ         AJUDA E APOIO NAS       HORAS DIFÍCEIS!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23528" y="17008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2ª)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928988"/>
            <a:ext cx="8712968" cy="1569660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“Porque se caírem, um levanta o companheiro;” – v. 10.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6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877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 VANTAGENS DA COMUNHÃO: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196752"/>
            <a:ext cx="9144000" cy="23083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TRAZ         CONFORTO E SAÚDE            NOS DIAS MAUS!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23528" y="17008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3ª)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928988"/>
            <a:ext cx="8712968" cy="2308324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“Também, se dois dormirem juntos, eles se aquentarão;”     – v. 11.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877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 VANTAGENS DA COMUNHÃO: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196752"/>
            <a:ext cx="9144000" cy="23083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TRAZ         FORÇA E RESISTÊNCIA          NO DIA DA BATALHA!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07504" y="1700808"/>
            <a:ext cx="15841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4ª)</a:t>
            </a:r>
            <a:endParaRPr lang="pt-BR" sz="66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3928988"/>
            <a:ext cx="8712968" cy="2308324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8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“Se alguém quiser prevalecer contra um, os dois lhe resistirão;” – v. 12.</a:t>
            </a:r>
            <a:endParaRPr lang="pt-BR" sz="48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7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974338"/>
            <a:ext cx="9144000" cy="14465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FAZ A VIDA     MAIS PRODUTIVA!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251520" y="1229851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1ª)</a:t>
            </a:r>
            <a:endParaRPr lang="pt-BR" sz="48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2486506"/>
            <a:ext cx="9144000" cy="14465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TRAZ AJUDA E APOIO NAS HORAS DIFÍCEIS!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272169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2ª)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3998674"/>
            <a:ext cx="9144000" cy="14465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   A COMUNHÃO TRAZ CONFORTO   E SAÚDE NOS DIAS MAUS!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4326195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3ª)</a:t>
            </a:r>
            <a:endParaRPr lang="pt-BR" sz="48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5500389"/>
            <a:ext cx="9144000" cy="138499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A COMUNHÃO TRAZ FORÇA E 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RESISTÊNCIA NO DIA DA BATALHA!</a:t>
            </a:r>
            <a:endParaRPr lang="pt-BR" sz="42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5478323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Demi Cond" pitchFamily="34" charset="0"/>
              </a:rPr>
              <a:t>4ª)</a:t>
            </a:r>
            <a:endParaRPr lang="pt-BR" sz="48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Demi Cond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-1016" y="44624"/>
            <a:ext cx="9145016" cy="8771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 VANTAGENS DA COMUNHÃO:</a:t>
            </a:r>
            <a:endParaRPr lang="pt-BR" sz="51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980728"/>
            <a:ext cx="8928992" cy="216023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1268759"/>
            <a:ext cx="8136904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Busque companheiros para a sua vida!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12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4005065"/>
            <a:ext cx="8928992" cy="216023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293096"/>
            <a:ext cx="8136904" cy="1760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66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Confie neles e       abra-se com eles!</a:t>
            </a:r>
            <a:endParaRPr lang="pt-BR" sz="66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25086</TotalTime>
  <Words>267</Words>
  <Application>Microsoft Office PowerPoint</Application>
  <PresentationFormat>Apresentação na tela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1581</cp:revision>
  <dcterms:created xsi:type="dcterms:W3CDTF">2014-01-26T12:16:58Z</dcterms:created>
  <dcterms:modified xsi:type="dcterms:W3CDTF">2018-08-05T19:15:51Z</dcterms:modified>
</cp:coreProperties>
</file>