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198" r:id="rId2"/>
    <p:sldId id="1199" r:id="rId3"/>
    <p:sldId id="1291" r:id="rId4"/>
    <p:sldId id="1304" r:id="rId5"/>
    <p:sldId id="1268" r:id="rId6"/>
    <p:sldId id="849" r:id="rId7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1" autoAdjust="0"/>
    <p:restoredTop sz="95737" autoAdjust="0"/>
  </p:normalViewPr>
  <p:slideViewPr>
    <p:cSldViewPr>
      <p:cViewPr>
        <p:scale>
          <a:sx n="70" d="100"/>
          <a:sy n="70" d="100"/>
        </p:scale>
        <p:origin x="-4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xmlns="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827584" y="2852936"/>
            <a:ext cx="3761531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60032" y="2852936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cima 2"/>
          <p:cNvSpPr/>
          <p:nvPr/>
        </p:nvSpPr>
        <p:spPr>
          <a:xfrm rot="5400000">
            <a:off x="6156176" y="4939474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152400" y="3653408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xmlns="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1Coríntios 1:10</a:t>
            </a:r>
            <a:endParaRPr lang="pt-BR" sz="96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36512" y="89337"/>
            <a:ext cx="9144000" cy="156966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AUTORIDADE DA         CHAMADA PASTORAL!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467544" y="260648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2285E910-93CB-4F9D-A1AD-557D5D882331}"/>
              </a:ext>
            </a:extLst>
          </p:cNvPr>
          <p:cNvSpPr txBox="1"/>
          <p:nvPr/>
        </p:nvSpPr>
        <p:spPr>
          <a:xfrm>
            <a:off x="324544" y="2060848"/>
            <a:ext cx="8639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>
                      <a:lumMod val="6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A CHAMADA OU APELO DE PAULO AOS CORÍNTIOS TEM SUA AUTORIDADE NO NOME DE NOSSO SENHOR JESUS CRISTO!</a:t>
            </a:r>
            <a:endParaRPr lang="pt-BR" sz="5400" b="1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>
                    <a:lumMod val="6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36512" y="89337"/>
            <a:ext cx="9144000" cy="156966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CHAMADA PASTORAL         DE PAULO!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467544" y="260648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  <a:endParaRPr lang="pt-BR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2285E910-93CB-4F9D-A1AD-557D5D882331}"/>
              </a:ext>
            </a:extLst>
          </p:cNvPr>
          <p:cNvSpPr txBox="1"/>
          <p:nvPr/>
        </p:nvSpPr>
        <p:spPr>
          <a:xfrm>
            <a:off x="36512" y="1628800"/>
            <a:ext cx="910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itchFamily="34" charset="0"/>
              <a:buChar char="•"/>
            </a:pPr>
            <a:r>
              <a:rPr lang="pt-BR" sz="46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>
                      <a:lumMod val="6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QUE FALEIS A MESMA COISA:</a:t>
            </a:r>
            <a:endParaRPr lang="pt-BR" sz="4600" b="1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>
                    <a:lumMod val="6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B1208ADB-90D6-48C0-B522-C77164326E7A}"/>
              </a:ext>
            </a:extLst>
          </p:cNvPr>
          <p:cNvSpPr txBox="1"/>
          <p:nvPr/>
        </p:nvSpPr>
        <p:spPr>
          <a:xfrm>
            <a:off x="36512" y="24208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Leia comigo 1Co. 1:11-12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2285E910-93CB-4F9D-A1AD-557D5D882331}"/>
              </a:ext>
            </a:extLst>
          </p:cNvPr>
          <p:cNvSpPr txBox="1"/>
          <p:nvPr/>
        </p:nvSpPr>
        <p:spPr>
          <a:xfrm>
            <a:off x="35496" y="2348880"/>
            <a:ext cx="91074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itchFamily="34" charset="0"/>
              <a:buChar char="•"/>
            </a:pPr>
            <a:r>
              <a:rPr lang="pt-BR" sz="46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>
                      <a:lumMod val="6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QUE NÃO HAJA </a:t>
            </a:r>
            <a:r>
              <a:rPr lang="pt-BR" sz="46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>
                      <a:lumMod val="6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ENTRE         VÓS </a:t>
            </a:r>
            <a:r>
              <a:rPr lang="pt-BR" sz="46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>
                      <a:lumMod val="6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DIVISÕES:</a:t>
            </a:r>
            <a:endParaRPr lang="pt-BR" sz="4600" b="1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>
                    <a:lumMod val="6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B1208ADB-90D6-48C0-B522-C77164326E7A}"/>
              </a:ext>
            </a:extLst>
          </p:cNvPr>
          <p:cNvSpPr txBox="1"/>
          <p:nvPr/>
        </p:nvSpPr>
        <p:spPr>
          <a:xfrm>
            <a:off x="35496" y="372922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Casamento, recasamento e divórcio;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B1208ADB-90D6-48C0-B522-C77164326E7A}"/>
              </a:ext>
            </a:extLst>
          </p:cNvPr>
          <p:cNvSpPr txBox="1"/>
          <p:nvPr/>
        </p:nvSpPr>
        <p:spPr>
          <a:xfrm>
            <a:off x="35496" y="443711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Ceia do Senhor e festa do amor;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1208ADB-90D6-48C0-B522-C77164326E7A}"/>
              </a:ext>
            </a:extLst>
          </p:cNvPr>
          <p:cNvSpPr txBox="1"/>
          <p:nvPr/>
        </p:nvSpPr>
        <p:spPr>
          <a:xfrm>
            <a:off x="35496" y="508518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Os dons espirituais.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2285E910-93CB-4F9D-A1AD-557D5D882331}"/>
              </a:ext>
            </a:extLst>
          </p:cNvPr>
          <p:cNvSpPr txBox="1"/>
          <p:nvPr/>
        </p:nvSpPr>
        <p:spPr>
          <a:xfrm>
            <a:off x="35496" y="3717032"/>
            <a:ext cx="9107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itchFamily="34" charset="0"/>
              <a:buChar char="•"/>
            </a:pPr>
            <a:r>
              <a:rPr lang="pt-BR" sz="44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>
                      <a:lumMod val="6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QUE SEJAIS INTEIRAMENTE UNIDOS:</a:t>
            </a:r>
            <a:endParaRPr lang="pt-BR" sz="4400" b="1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>
                    <a:lumMod val="6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B1208ADB-90D6-48C0-B522-C77164326E7A}"/>
              </a:ext>
            </a:extLst>
          </p:cNvPr>
          <p:cNvSpPr txBox="1"/>
          <p:nvPr/>
        </p:nvSpPr>
        <p:spPr>
          <a:xfrm>
            <a:off x="35496" y="509737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Na mesma disposição mental;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B1208ADB-90D6-48C0-B522-C77164326E7A}"/>
              </a:ext>
            </a:extLst>
          </p:cNvPr>
          <p:cNvSpPr txBox="1"/>
          <p:nvPr/>
        </p:nvSpPr>
        <p:spPr>
          <a:xfrm>
            <a:off x="35496" y="56734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No mesmo parecer.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16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4" grpId="0"/>
      <p:bldP spid="5" grpId="0"/>
      <p:bldP spid="5" grpId="1"/>
      <p:bldP spid="6" grpId="0"/>
      <p:bldP spid="7" grpId="0"/>
      <p:bldP spid="7" grpId="1"/>
      <p:bldP spid="10" grpId="0"/>
      <p:bldP spid="10" grpId="1"/>
      <p:bldP spid="11" grpId="0"/>
      <p:bldP spid="11" grpId="1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:a16="http://schemas.microsoft.com/office/drawing/2014/main" xmlns="" id="{D7650F94-3241-4C2B-A5D0-CF52A5D0D4C5}"/>
              </a:ext>
            </a:extLst>
          </p:cNvPr>
          <p:cNvSpPr/>
          <p:nvPr/>
        </p:nvSpPr>
        <p:spPr>
          <a:xfrm>
            <a:off x="107504" y="116633"/>
            <a:ext cx="8928992" cy="1324116"/>
          </a:xfrm>
          <a:prstGeom prst="verticalScroll">
            <a:avLst>
              <a:gd name="adj" fmla="val 889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DECF5C2-9A9E-40C3-B4A4-06B109EE9DE1}"/>
              </a:ext>
            </a:extLst>
          </p:cNvPr>
          <p:cNvSpPr txBox="1"/>
          <p:nvPr/>
        </p:nvSpPr>
        <p:spPr>
          <a:xfrm>
            <a:off x="251520" y="222513"/>
            <a:ext cx="856895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54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A chamada de Deus  à 2ªIEI:</a:t>
            </a:r>
            <a:endParaRPr lang="pt-BR" sz="54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7" name="Rolagem: Vertical 5">
            <a:extLst>
              <a:ext uri="{FF2B5EF4-FFF2-40B4-BE49-F238E27FC236}">
                <a16:creationId xmlns="" xmlns:a16="http://schemas.microsoft.com/office/drawing/2014/main" id="{1C73C378-A6C7-4B54-9023-1AD8F44FEADF}"/>
              </a:ext>
            </a:extLst>
          </p:cNvPr>
          <p:cNvSpPr/>
          <p:nvPr/>
        </p:nvSpPr>
        <p:spPr>
          <a:xfrm>
            <a:off x="467544" y="3284984"/>
            <a:ext cx="8568952" cy="1354688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F51F48B0-02F1-4FC3-B6F0-58AF8D82E145}"/>
              </a:ext>
            </a:extLst>
          </p:cNvPr>
          <p:cNvSpPr txBox="1"/>
          <p:nvPr/>
        </p:nvSpPr>
        <p:spPr>
          <a:xfrm>
            <a:off x="132500" y="1484784"/>
            <a:ext cx="890399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spc="-15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Precisamos desfrutar da mais profunda</a:t>
            </a:r>
            <a:r>
              <a:rPr lang="pt-BR" sz="5100" b="1" spc="-15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 </a:t>
            </a:r>
            <a:r>
              <a:rPr lang="pt-BR" sz="4800" b="1" spc="-15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unidade de pensamentos e propósitos!</a:t>
            </a:r>
            <a:endParaRPr lang="pt-BR" sz="4800" b="1" spc="-15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8DECF5C2-9A9E-40C3-B4A4-06B109EE9DE1}"/>
              </a:ext>
            </a:extLst>
          </p:cNvPr>
          <p:cNvSpPr txBox="1"/>
          <p:nvPr/>
        </p:nvSpPr>
        <p:spPr>
          <a:xfrm>
            <a:off x="467544" y="3429000"/>
            <a:ext cx="8505328" cy="1013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48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Os líderes devem estar unidos!</a:t>
            </a:r>
            <a:endParaRPr lang="pt-BR" sz="48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10" name="Rolagem: Vertical 5">
            <a:extLst>
              <a:ext uri="{FF2B5EF4-FFF2-40B4-BE49-F238E27FC236}">
                <a16:creationId xmlns="" xmlns:a16="http://schemas.microsoft.com/office/drawing/2014/main" id="{1C73C378-A6C7-4B54-9023-1AD8F44FEADF}"/>
              </a:ext>
            </a:extLst>
          </p:cNvPr>
          <p:cNvSpPr/>
          <p:nvPr/>
        </p:nvSpPr>
        <p:spPr>
          <a:xfrm>
            <a:off x="467544" y="4810616"/>
            <a:ext cx="8568952" cy="1354688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8DECF5C2-9A9E-40C3-B4A4-06B109EE9DE1}"/>
              </a:ext>
            </a:extLst>
          </p:cNvPr>
          <p:cNvSpPr txBox="1"/>
          <p:nvPr/>
        </p:nvSpPr>
        <p:spPr>
          <a:xfrm>
            <a:off x="467544" y="4954632"/>
            <a:ext cx="8505328" cy="1013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48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As ovelhas devem estar unidas!</a:t>
            </a:r>
            <a:endParaRPr lang="pt-BR" sz="48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8" grpId="0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xmlns="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24701</TotalTime>
  <Words>124</Words>
  <Application>Microsoft Office PowerPoint</Application>
  <PresentationFormat>Apresentação na tela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1561</cp:revision>
  <dcterms:created xsi:type="dcterms:W3CDTF">2014-01-26T12:16:58Z</dcterms:created>
  <dcterms:modified xsi:type="dcterms:W3CDTF">2018-06-03T20:42:28Z</dcterms:modified>
</cp:coreProperties>
</file>