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06" r:id="rId2"/>
    <p:sldId id="1202" r:id="rId3"/>
    <p:sldId id="1292" r:id="rId4"/>
    <p:sldId id="1301" r:id="rId5"/>
    <p:sldId id="1302" r:id="rId6"/>
    <p:sldId id="1303" r:id="rId7"/>
    <p:sldId id="1304" r:id="rId8"/>
    <p:sldId id="1305" r:id="rId9"/>
    <p:sldId id="1306" r:id="rId10"/>
    <p:sldId id="1307" r:id="rId11"/>
    <p:sldId id="1311" r:id="rId12"/>
    <p:sldId id="1308" r:id="rId13"/>
    <p:sldId id="1309" r:id="rId14"/>
    <p:sldId id="1310" r:id="rId15"/>
    <p:sldId id="1312" r:id="rId16"/>
    <p:sldId id="1313" r:id="rId17"/>
    <p:sldId id="1314" r:id="rId18"/>
    <p:sldId id="1283" r:id="rId19"/>
    <p:sldId id="1300" r:id="rId20"/>
  </p:sldIdLst>
  <p:sldSz cx="9144000" cy="6858000" type="screen4x3"/>
  <p:notesSz cx="6881813" cy="97107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95737" autoAdjust="0"/>
  </p:normalViewPr>
  <p:slideViewPr>
    <p:cSldViewPr>
      <p:cViewPr varScale="1">
        <p:scale>
          <a:sx n="61" d="100"/>
          <a:sy n="61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68" y="-90"/>
      </p:cViewPr>
      <p:guideLst>
        <p:guide orient="horz" pos="305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8BD0-DCE7-4A24-9556-CAB59CCB1B12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6C35-8FAA-4237-A19F-628A46BA13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357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8933-22D2-43AF-BB66-2F0DAE6EDE9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8663"/>
            <a:ext cx="4856163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13E43-8BC7-4FC3-BEE3-F581CDAB56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47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1F35-0678-4AF0-AEA1-6FBC9F9DE0D0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56176" y="1484784"/>
            <a:ext cx="2956656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508104" y="1340768"/>
            <a:ext cx="3491880" cy="891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590256" y="4437112"/>
            <a:ext cx="629816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 rot="5400000">
            <a:off x="4427983" y="4149082"/>
            <a:ext cx="1008113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0" y="-16124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IEI 2017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1509565"/>
            <a:ext cx="9108504" cy="5348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08504" cy="68853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-27384"/>
            <a:ext cx="9108504" cy="15369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-4328" y="1556792"/>
            <a:ext cx="9112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spc="-3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Crescimento e Discipulado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71600" y="3004110"/>
            <a:ext cx="698477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pt-BR" sz="40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“E o que de minha parte ouviste através de muitas testemunhas, isso mesmo transmite a homens fiéis e também idôneos, para instruir a outros” – 2Tm. 2:2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4" y="5436570"/>
            <a:ext cx="2741454" cy="130303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16" y="5002647"/>
            <a:ext cx="2483768" cy="16944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1" y="278999"/>
            <a:ext cx="805429" cy="53317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59" y="254218"/>
            <a:ext cx="805429" cy="5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3206586"/>
            <a:ext cx="9036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NA HORA DA PROVAÇÃO,          DESISTE DA FÉ!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33907"/>
            <a:ext cx="901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SOLO ROCHOSO:</a:t>
            </a:r>
          </a:p>
        </p:txBody>
      </p:sp>
    </p:spTree>
    <p:extLst>
      <p:ext uri="{BB962C8B-B14F-4D97-AF65-F5344CB8AC3E}">
        <p14:creationId xmlns:p14="http://schemas.microsoft.com/office/powerpoint/2010/main" val="10464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33907"/>
            <a:ext cx="901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SOLO ROCHOSO: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12FB29-DA2A-4FF9-AF1B-905DC86A9E27}"/>
              </a:ext>
            </a:extLst>
          </p:cNvPr>
          <p:cNvSpPr txBox="1"/>
          <p:nvPr/>
        </p:nvSpPr>
        <p:spPr>
          <a:xfrm>
            <a:off x="72008" y="2852936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ESTE É O QUE OUVE       O EVANGELHO             E O ACOLHE PARCIALMENTE.</a:t>
            </a:r>
          </a:p>
        </p:txBody>
      </p:sp>
    </p:spTree>
    <p:extLst>
      <p:ext uri="{BB962C8B-B14F-4D97-AF65-F5344CB8AC3E}">
        <p14:creationId xmlns:p14="http://schemas.microsoft.com/office/powerpoint/2010/main" val="11296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2636912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LOCAL DE POUCA LUZ    E OXIGENAÇÃO!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0E134E-C2B4-4635-864C-D592D4045770}"/>
              </a:ext>
            </a:extLst>
          </p:cNvPr>
          <p:cNvSpPr txBox="1"/>
          <p:nvPr/>
        </p:nvSpPr>
        <p:spPr>
          <a:xfrm>
            <a:off x="35496" y="4365104"/>
            <a:ext cx="90364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ALI A SEMENTE É </a:t>
            </a:r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ABAFADA E SUFICADA, NÃO PRODUZINDO FRUTO.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00808"/>
            <a:ext cx="901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SOLO ESPINHOSO:</a:t>
            </a:r>
          </a:p>
        </p:txBody>
      </p:sp>
    </p:spTree>
    <p:extLst>
      <p:ext uri="{BB962C8B-B14F-4D97-AF65-F5344CB8AC3E}">
        <p14:creationId xmlns:p14="http://schemas.microsoft.com/office/powerpoint/2010/main" val="13739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2586384"/>
            <a:ext cx="9036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REPRESENTA AQUELE QUE OUVE A PALAVRA, MAS, A AMBIÇÃO POR RIQUEZA E OS PRAZERES DESTE MUNDO IMPEDEM A PALAVRA DE DAR FRUTOS!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33907"/>
            <a:ext cx="901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SOLO ESPINHOSO:</a:t>
            </a:r>
          </a:p>
        </p:txBody>
      </p:sp>
    </p:spTree>
    <p:extLst>
      <p:ext uri="{BB962C8B-B14F-4D97-AF65-F5344CB8AC3E}">
        <p14:creationId xmlns:p14="http://schemas.microsoft.com/office/powerpoint/2010/main" val="21406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33907"/>
            <a:ext cx="901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SOLO ESPINHOSO: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C9F61C-C70E-48EE-B510-9CC90F55FF33}"/>
              </a:ext>
            </a:extLst>
          </p:cNvPr>
          <p:cNvSpPr txBox="1"/>
          <p:nvPr/>
        </p:nvSpPr>
        <p:spPr>
          <a:xfrm>
            <a:off x="72008" y="2564904"/>
            <a:ext cx="9036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ESTE TAMBÉM É AQUELE QUE OUVE       O EVANGELHO             E O ACOLHE PARCIALMENTE.</a:t>
            </a:r>
          </a:p>
        </p:txBody>
      </p:sp>
    </p:spTree>
    <p:extLst>
      <p:ext uri="{BB962C8B-B14F-4D97-AF65-F5344CB8AC3E}">
        <p14:creationId xmlns:p14="http://schemas.microsoft.com/office/powerpoint/2010/main" val="11354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2636912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LOCAL LIMPO, COM TERRA ABUNDANTE!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0E134E-C2B4-4635-864C-D592D4045770}"/>
              </a:ext>
            </a:extLst>
          </p:cNvPr>
          <p:cNvSpPr txBox="1"/>
          <p:nvPr/>
        </p:nvSpPr>
        <p:spPr>
          <a:xfrm>
            <a:off x="35496" y="4365104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ALI A SEMENTE CAI, VINGA E DÁ FRUTO ABUNDANTE</a:t>
            </a:r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00808"/>
            <a:ext cx="901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SOLO FÉRTIL:</a:t>
            </a:r>
          </a:p>
        </p:txBody>
      </p:sp>
    </p:spTree>
    <p:extLst>
      <p:ext uri="{BB962C8B-B14F-4D97-AF65-F5344CB8AC3E}">
        <p14:creationId xmlns:p14="http://schemas.microsoft.com/office/powerpoint/2010/main" val="33722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2866871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REPRESENTA AQUELE QUE OUVE A PALAVRA E A RECEBE, MANIFESTANDO CRESCIMENTO E FRUTOS ABUNDANTES!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33907"/>
            <a:ext cx="901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SOLO FÉRTIL:</a:t>
            </a:r>
          </a:p>
        </p:txBody>
      </p:sp>
    </p:spTree>
    <p:extLst>
      <p:ext uri="{BB962C8B-B14F-4D97-AF65-F5344CB8AC3E}">
        <p14:creationId xmlns:p14="http://schemas.microsoft.com/office/powerpoint/2010/main" val="37883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33907"/>
            <a:ext cx="901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SOLO FÉRTIL: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C9F61C-C70E-48EE-B510-9CC90F55FF33}"/>
              </a:ext>
            </a:extLst>
          </p:cNvPr>
          <p:cNvSpPr txBox="1"/>
          <p:nvPr/>
        </p:nvSpPr>
        <p:spPr>
          <a:xfrm>
            <a:off x="72008" y="2852936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ESTE É AQUELE QUE OUVE O EVANGELHO             E O ACOLHE TOTALMENTE.</a:t>
            </a:r>
          </a:p>
        </p:txBody>
      </p:sp>
    </p:spTree>
    <p:extLst>
      <p:ext uri="{BB962C8B-B14F-4D97-AF65-F5344CB8AC3E}">
        <p14:creationId xmlns:p14="http://schemas.microsoft.com/office/powerpoint/2010/main" val="14776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36512" y="44624"/>
            <a:ext cx="9108504" cy="175432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QUE TIPO DE OUVINTE VOCÊ É?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1844824"/>
            <a:ext cx="9036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QUE REJEITA O EVANGELHO?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284EDD-1E0A-4D6F-A1AA-7F78AACA137D}"/>
              </a:ext>
            </a:extLst>
          </p:cNvPr>
          <p:cNvSpPr txBox="1"/>
          <p:nvPr/>
        </p:nvSpPr>
        <p:spPr>
          <a:xfrm>
            <a:off x="35496" y="3501008"/>
            <a:ext cx="9036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QUE O ACOLHE PARCIALMENTE?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201A32-FB7D-4A36-ABC9-3C4C141E0622}"/>
              </a:ext>
            </a:extLst>
          </p:cNvPr>
          <p:cNvSpPr txBox="1"/>
          <p:nvPr/>
        </p:nvSpPr>
        <p:spPr>
          <a:xfrm>
            <a:off x="35496" y="5229200"/>
            <a:ext cx="9036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QUE O ACOLHE INTEGRALMENTE?</a:t>
            </a:r>
          </a:p>
        </p:txBody>
      </p:sp>
    </p:spTree>
    <p:extLst>
      <p:ext uri="{BB962C8B-B14F-4D97-AF65-F5344CB8AC3E}">
        <p14:creationId xmlns:p14="http://schemas.microsoft.com/office/powerpoint/2010/main" val="5458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496" y="54868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ACOLHA A PALAVRA DE DEUS TOTALMENTE!</a:t>
            </a:r>
            <a:endParaRPr lang="pt-BR" sz="4600" b="1" spc="-150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284EDD-1E0A-4D6F-A1AA-7F78AACA137D}"/>
              </a:ext>
            </a:extLst>
          </p:cNvPr>
          <p:cNvSpPr txBox="1"/>
          <p:nvPr/>
        </p:nvSpPr>
        <p:spPr>
          <a:xfrm>
            <a:off x="35496" y="2132856"/>
            <a:ext cx="9036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Não desperdice tempo!</a:t>
            </a:r>
            <a:endParaRPr lang="pt-BR" sz="48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AE2BBA-3F86-4E28-A9EE-D4ADBBF2E1A1}"/>
              </a:ext>
            </a:extLst>
          </p:cNvPr>
          <p:cNvSpPr txBox="1"/>
          <p:nvPr/>
        </p:nvSpPr>
        <p:spPr>
          <a:xfrm>
            <a:off x="72008" y="3852917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SEMEIA A PALAVRA DE DEUS EM TODO TEMPO!</a:t>
            </a:r>
            <a:endParaRPr lang="pt-BR" sz="4600" b="1" spc="-150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9F5172-36D9-4253-AEAE-81FC472240E3}"/>
              </a:ext>
            </a:extLst>
          </p:cNvPr>
          <p:cNvSpPr txBox="1"/>
          <p:nvPr/>
        </p:nvSpPr>
        <p:spPr>
          <a:xfrm>
            <a:off x="72008" y="5437093"/>
            <a:ext cx="9036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Aproveite seu tempo!</a:t>
            </a:r>
            <a:endParaRPr lang="pt-BR" sz="48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4328" y="6021288"/>
            <a:ext cx="9112832" cy="9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sz="9600" b="1" spc="-3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Marcos 4:1-9</a:t>
            </a:r>
            <a:endParaRPr lang="pt-BR" sz="9600" b="1" spc="-3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5533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496" y="116632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A PARÁBOLA DO SEMEADOR</a:t>
            </a:r>
            <a:endParaRPr lang="pt-BR" sz="60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496" y="486916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LEITURA BÍBLICA:</a:t>
            </a:r>
          </a:p>
        </p:txBody>
      </p:sp>
    </p:spTree>
    <p:extLst>
      <p:ext uri="{BB962C8B-B14F-4D97-AF65-F5344CB8AC3E}">
        <p14:creationId xmlns:p14="http://schemas.microsoft.com/office/powerpoint/2010/main" val="27197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1) HÁ UM SEMEADOR E UMA SEMENTE!</a:t>
            </a:r>
            <a:endParaRPr lang="pt-BR" sz="54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3235623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SEMEADOR =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07904" y="2693819"/>
            <a:ext cx="534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spc="-15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É aquele que semeia a Palavra de Deus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0D5976-5FF7-49DB-8803-BD14350414E5}"/>
              </a:ext>
            </a:extLst>
          </p:cNvPr>
          <p:cNvSpPr txBox="1"/>
          <p:nvPr/>
        </p:nvSpPr>
        <p:spPr>
          <a:xfrm>
            <a:off x="3779912" y="5150802"/>
            <a:ext cx="5220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É a Palavra    de Deus!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0E134E-C2B4-4635-864C-D592D4045770}"/>
              </a:ext>
            </a:extLst>
          </p:cNvPr>
          <p:cNvSpPr txBox="1"/>
          <p:nvPr/>
        </p:nvSpPr>
        <p:spPr>
          <a:xfrm>
            <a:off x="432048" y="551723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SEMENTE =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628800"/>
            <a:ext cx="901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vv. 3 e 14</a:t>
            </a:r>
          </a:p>
        </p:txBody>
      </p:sp>
    </p:spTree>
    <p:extLst>
      <p:ext uri="{BB962C8B-B14F-4D97-AF65-F5344CB8AC3E}">
        <p14:creationId xmlns:p14="http://schemas.microsoft.com/office/powerpoint/2010/main" val="8883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1) HÁ UM SEMEADOR E UMA SEMENTE!</a:t>
            </a:r>
            <a:endParaRPr lang="pt-BR" sz="54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306896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SEMEAR SEMENTES: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7504" y="4554994"/>
            <a:ext cx="894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É PREGAR A PALAVRA DE DEUS!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628800"/>
            <a:ext cx="901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vv. 3 e 14</a:t>
            </a:r>
          </a:p>
        </p:txBody>
      </p:sp>
    </p:spTree>
    <p:extLst>
      <p:ext uri="{BB962C8B-B14F-4D97-AF65-F5344CB8AC3E}">
        <p14:creationId xmlns:p14="http://schemas.microsoft.com/office/powerpoint/2010/main" val="38718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2636912"/>
            <a:ext cx="9036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LOCAL DE TERRA BATIDA, POR ONDE AS PESSOAS PASSAM E PISAM.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0E134E-C2B4-4635-864C-D592D4045770}"/>
              </a:ext>
            </a:extLst>
          </p:cNvPr>
          <p:cNvSpPr txBox="1"/>
          <p:nvPr/>
        </p:nvSpPr>
        <p:spPr>
          <a:xfrm>
            <a:off x="72008" y="4869160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ALI A SEMENTE NÃO PENETRA, FICANDO NA SUPERFÍCIE.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95463"/>
            <a:ext cx="901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A BEIRA DO CAMINHO:</a:t>
            </a:r>
          </a:p>
        </p:txBody>
      </p:sp>
    </p:spTree>
    <p:extLst>
      <p:ext uri="{BB962C8B-B14F-4D97-AF65-F5344CB8AC3E}">
        <p14:creationId xmlns:p14="http://schemas.microsoft.com/office/powerpoint/2010/main" val="36046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2564904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REPRESENTA AQUELE QUE OUVE A PALAVRA, MAS, ESTA NÃO PENETRA EM SEU INTERIOR.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95463"/>
            <a:ext cx="901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A BEIRA DO CAMINHO: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7600AE-B359-459D-BD11-7C36D4298CD9}"/>
              </a:ext>
            </a:extLst>
          </p:cNvPr>
          <p:cNvSpPr txBox="1"/>
          <p:nvPr/>
        </p:nvSpPr>
        <p:spPr>
          <a:xfrm>
            <a:off x="35496" y="5438834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NÃO COMPREENDE A PALAVRA, NEM CRÊ NELA.</a:t>
            </a:r>
          </a:p>
        </p:txBody>
      </p:sp>
    </p:spTree>
    <p:extLst>
      <p:ext uri="{BB962C8B-B14F-4D97-AF65-F5344CB8AC3E}">
        <p14:creationId xmlns:p14="http://schemas.microsoft.com/office/powerpoint/2010/main" val="30231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2780928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ESTE É O QUE OUVE O EVANGELHO E O REJEITA.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95463"/>
            <a:ext cx="901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A BEIRA DO CAMINHO:</a:t>
            </a:r>
          </a:p>
        </p:txBody>
      </p:sp>
    </p:spTree>
    <p:extLst>
      <p:ext uri="{BB962C8B-B14F-4D97-AF65-F5344CB8AC3E}">
        <p14:creationId xmlns:p14="http://schemas.microsoft.com/office/powerpoint/2010/main" val="29142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2636912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LOCAL DE POUCA CAMADA DE TERRA NA SUPERFÍCIE.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0E134E-C2B4-4635-864C-D592D4045770}"/>
              </a:ext>
            </a:extLst>
          </p:cNvPr>
          <p:cNvSpPr txBox="1"/>
          <p:nvPr/>
        </p:nvSpPr>
        <p:spPr>
          <a:xfrm>
            <a:off x="72008" y="3998674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ALI A SEMENTE PENETRA E BROTA RAPIDAMENTE.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00808"/>
            <a:ext cx="901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SOLO ROCHOSO: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7989EE-534F-4813-8413-4B95D18A3CEB}"/>
              </a:ext>
            </a:extLst>
          </p:cNvPr>
          <p:cNvSpPr txBox="1"/>
          <p:nvPr/>
        </p:nvSpPr>
        <p:spPr>
          <a:xfrm>
            <a:off x="35496" y="5445224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SUA RAIZ É FRÁGIL E SUPERFICIAL!</a:t>
            </a:r>
          </a:p>
        </p:txBody>
      </p:sp>
    </p:spTree>
    <p:extLst>
      <p:ext uri="{BB962C8B-B14F-4D97-AF65-F5344CB8AC3E}">
        <p14:creationId xmlns:p14="http://schemas.microsoft.com/office/powerpoint/2010/main" val="23329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6" y="44624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2) HÁ QUATRO TIPOS </a:t>
            </a:r>
            <a:r>
              <a:rPr lang="pt-BR" sz="51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DE SOLOS DIFERENTES:</a:t>
            </a:r>
            <a:endParaRPr lang="pt-BR" sz="5100" b="1" spc="-15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833" y="2564904"/>
            <a:ext cx="9036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REPRESENTA AQUELE QUE OUVE A PALAVRA E A RECEBE COM RAPIDEZ!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DE73AE-7ED7-49BF-B908-9AE56CFA49D7}"/>
              </a:ext>
            </a:extLst>
          </p:cNvPr>
          <p:cNvSpPr txBox="1"/>
          <p:nvPr/>
        </p:nvSpPr>
        <p:spPr>
          <a:xfrm>
            <a:off x="-11954" y="1733907"/>
            <a:ext cx="901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4800" b="1" spc="-15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 SOLO ROCHOSO: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7600AE-B359-459D-BD11-7C36D4298CD9}"/>
              </a:ext>
            </a:extLst>
          </p:cNvPr>
          <p:cNvSpPr txBox="1"/>
          <p:nvPr/>
        </p:nvSpPr>
        <p:spPr>
          <a:xfrm>
            <a:off x="35496" y="5013176"/>
            <a:ext cx="90364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NÃO TEM, CONTUDO, </a:t>
            </a:r>
            <a:r>
              <a:rPr lang="pt-BR" sz="4200" b="1" spc="-15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PROFUNDIDADE COM DEUS!</a:t>
            </a:r>
          </a:p>
        </p:txBody>
      </p:sp>
    </p:spTree>
    <p:extLst>
      <p:ext uri="{BB962C8B-B14F-4D97-AF65-F5344CB8AC3E}">
        <p14:creationId xmlns:p14="http://schemas.microsoft.com/office/powerpoint/2010/main" val="27744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24340</TotalTime>
  <Words>552</Words>
  <Application>Microsoft Office PowerPoint</Application>
  <PresentationFormat>Apresentação na tela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Berlin Sans FB Demi</vt:lpstr>
      <vt:lpstr>Calibri</vt:lpstr>
      <vt:lpstr>Gill Sans Ultra 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Rodrigo</dc:creator>
  <cp:lastModifiedBy>Rodrigo Patente Alves</cp:lastModifiedBy>
  <cp:revision>1447</cp:revision>
  <dcterms:created xsi:type="dcterms:W3CDTF">2014-01-26T12:16:58Z</dcterms:created>
  <dcterms:modified xsi:type="dcterms:W3CDTF">2017-07-01T15:30:41Z</dcterms:modified>
</cp:coreProperties>
</file>