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98" r:id="rId2"/>
    <p:sldId id="1297" r:id="rId3"/>
    <p:sldId id="1298" r:id="rId4"/>
    <p:sldId id="1299" r:id="rId5"/>
    <p:sldId id="1184" r:id="rId6"/>
    <p:sldId id="1293" r:id="rId7"/>
    <p:sldId id="1199" r:id="rId8"/>
    <p:sldId id="1294" r:id="rId9"/>
    <p:sldId id="1243" r:id="rId10"/>
    <p:sldId id="1295" r:id="rId11"/>
    <p:sldId id="1296" r:id="rId12"/>
    <p:sldId id="1285" r:id="rId13"/>
    <p:sldId id="849" r:id="rId14"/>
    <p:sldId id="1300" r:id="rId15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1" autoAdjust="0"/>
    <p:restoredTop sz="95737" autoAdjust="0"/>
  </p:normalViewPr>
  <p:slideViewPr>
    <p:cSldViewPr>
      <p:cViewPr varScale="1">
        <p:scale>
          <a:sx n="67" d="100"/>
          <a:sy n="67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01/07/2018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4" y="116632"/>
            <a:ext cx="8928992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85813" indent="-785813" algn="ctr">
              <a:buFont typeface="+mj-lt"/>
              <a:buAutoNum type="arabicPeriod" startAt="3"/>
            </a:pP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ESTA CONTRIBUIÇÃO RESULTOU EM RECOMPENSAS AOS QUE CONTRIBUÍRAM!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2276872"/>
            <a:ext cx="9108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“...mas o que realmente me interessa é o fruto que aumente o vosso crédito”          – v. 17.</a:t>
            </a:r>
            <a:endParaRPr lang="pt-BR" sz="5400" spc="-15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7504" y="2460952"/>
            <a:ext cx="8928992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85813" indent="-785813" algn="ctr">
              <a:buFont typeface="+mj-lt"/>
              <a:buAutoNum type="arabicPeriod" startAt="4"/>
            </a:pP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ESTA CONTRIBUIÇÃO PRODUZIU SATISFAÇÃO DIVINA!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3910404"/>
            <a:ext cx="9108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“... o que me veio da vossa parte como aroma suave, como sacrifício aceitável e aprazível a Deus” – v. 18.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2008" y="4117136"/>
            <a:ext cx="8928992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85813" indent="-785813" algn="ctr">
              <a:buFont typeface="+mj-lt"/>
              <a:buAutoNum type="arabicPeriod" startAt="5"/>
            </a:pP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ESTA CONTRIBUIÇÃO GARANTIU PROVISÃO AOS GENEROSOS!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0" y="5694347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Leiamos juntos o v. 19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5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9" grpId="0" animBg="1"/>
      <p:bldP spid="10" grpId="0"/>
      <p:bldP spid="10" grpId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332656"/>
            <a:ext cx="8712968" cy="6192688"/>
          </a:xfrm>
          <a:prstGeom prst="verticalScroll">
            <a:avLst>
              <a:gd name="adj" fmla="val 6732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7030A0"/>
                </a:solidFill>
              </a:rPr>
              <a:t>1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1600" y="692696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contribuição da Igreja com missões traz resultados espetaculares!</a:t>
            </a:r>
            <a:endParaRPr lang="pt-BR" sz="7200" b="1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1079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Esta contribuição traz:</a:t>
            </a:r>
            <a:endParaRPr lang="pt-BR" sz="6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2F8881F5-367C-41C1-AC8F-674A4BF190AF}"/>
              </a:ext>
            </a:extLst>
          </p:cNvPr>
          <p:cNvSpPr txBox="1"/>
          <p:nvPr/>
        </p:nvSpPr>
        <p:spPr>
          <a:xfrm>
            <a:off x="35496" y="1628800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1) ALEGRIA NO MISSIONÁRIO;</a:t>
            </a:r>
            <a:endParaRPr lang="pt-BR" sz="5100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17B7DE48-8FBB-4AEB-AA28-6E78F3CC44F1}"/>
              </a:ext>
            </a:extLst>
          </p:cNvPr>
          <p:cNvSpPr txBox="1"/>
          <p:nvPr/>
        </p:nvSpPr>
        <p:spPr>
          <a:xfrm>
            <a:off x="35496" y="2636912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2) PROVISÃO AO MISSIONÁRIO;</a:t>
            </a:r>
            <a:endParaRPr lang="pt-BR" sz="5100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17B7DE48-8FBB-4AEB-AA28-6E78F3CC44F1}"/>
              </a:ext>
            </a:extLst>
          </p:cNvPr>
          <p:cNvSpPr txBox="1"/>
          <p:nvPr/>
        </p:nvSpPr>
        <p:spPr>
          <a:xfrm>
            <a:off x="35496" y="3564885"/>
            <a:ext cx="91085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600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3) RECOMPENSAS AOS GENEROSOS;</a:t>
            </a:r>
            <a:endParaRPr lang="pt-BR" sz="4600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17B7DE48-8FBB-4AEB-AA28-6E78F3CC44F1}"/>
              </a:ext>
            </a:extLst>
          </p:cNvPr>
          <p:cNvSpPr txBox="1"/>
          <p:nvPr/>
        </p:nvSpPr>
        <p:spPr>
          <a:xfrm>
            <a:off x="35496" y="4428981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4) SATISFAÇÃO DIVINA;</a:t>
            </a:r>
            <a:endParaRPr lang="pt-BR" sz="5100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17B7DE48-8FBB-4AEB-AA28-6E78F3CC44F1}"/>
              </a:ext>
            </a:extLst>
          </p:cNvPr>
          <p:cNvSpPr txBox="1"/>
          <p:nvPr/>
        </p:nvSpPr>
        <p:spPr>
          <a:xfrm>
            <a:off x="35496" y="5373216"/>
            <a:ext cx="9108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100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5) PROVISÃO AOS GENEROSOS;</a:t>
            </a:r>
            <a:endParaRPr lang="pt-BR" sz="5100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7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  <p:bldP spid="6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 txBox="1">
            <a:spLocks/>
          </p:cNvSpPr>
          <p:nvPr/>
        </p:nvSpPr>
        <p:spPr>
          <a:xfrm>
            <a:off x="179512" y="1988840"/>
            <a:ext cx="89289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  <a:r>
              <a:rPr lang="pt-BR" sz="60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CONTRIBUIR GENEROSAMENTE COM A OBRA MISSIONÁRIA!</a:t>
            </a:r>
            <a:endParaRPr lang="pt-BR" sz="6000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Cooper Black" panose="0208090404030B0204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08" y="4581128"/>
            <a:ext cx="27432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=""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3034475" cy="461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267744" y="3356992"/>
            <a:ext cx="698477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  <a:r>
              <a:rPr lang="pt-BR" sz="80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  <a:endParaRPr lang="pt-BR" sz="8000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8748464" cy="5143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1500" y="-27384"/>
            <a:ext cx="8964488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Britannic Bold" pitchFamily="34" charset="0"/>
              </a:rPr>
              <a:t>Igreja Evangélica dos Irmãos em Campo Alegre - AL</a:t>
            </a:r>
            <a:endParaRPr lang="pt-BR" sz="4800" b="1" u="sng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62803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1500" y="1780942"/>
            <a:ext cx="8964488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Britannic Bold" pitchFamily="34" charset="0"/>
              </a:rPr>
              <a:t>1) Crescimento e amadurecimento dos membros da Igreja;</a:t>
            </a:r>
            <a:endParaRPr lang="pt-BR" sz="4400" b="1" dirty="0">
              <a:latin typeface="Britannic Bold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2008" y="3488228"/>
            <a:ext cx="8964488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Britannic Bold" pitchFamily="34" charset="0"/>
              </a:rPr>
              <a:t>2) Novos contatos e novos   estudos bíblicos;</a:t>
            </a:r>
            <a:endParaRPr lang="pt-BR" sz="4400" b="1" dirty="0">
              <a:latin typeface="Britannic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008" y="5222810"/>
            <a:ext cx="8964488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Britannic Bold" pitchFamily="34" charset="0"/>
              </a:rPr>
              <a:t>3) Clube Bíblico com crianças no domingo pela manhã.</a:t>
            </a:r>
            <a:endParaRPr lang="pt-BR" sz="4400" b="1" dirty="0">
              <a:latin typeface="Britannic 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008" y="469121"/>
            <a:ext cx="8964488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Britannic Bold" pitchFamily="34" charset="0"/>
              </a:rPr>
              <a:t>PEDIDOS DE ORAÇÃO:</a:t>
            </a:r>
            <a:endParaRPr lang="pt-BR" sz="6000" b="1" u="sng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2081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76645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052736"/>
            <a:ext cx="8640960" cy="4978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pt-BR" sz="4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>
              <a:lnSpc>
                <a:spcPts val="9500"/>
              </a:lnSpc>
            </a:pPr>
            <a:r>
              <a:rPr lang="pt-BR" sz="9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importância de orar por missões!</a:t>
            </a:r>
          </a:p>
          <a:p>
            <a:pPr algn="ctr"/>
            <a:endParaRPr lang="pt-BR" sz="4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052736"/>
            <a:ext cx="8640960" cy="4978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pt-BR" sz="4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>
              <a:lnSpc>
                <a:spcPts val="9500"/>
              </a:lnSpc>
            </a:pPr>
            <a:r>
              <a:rPr lang="pt-BR" sz="9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importância de contribuir com missões!</a:t>
            </a:r>
          </a:p>
          <a:p>
            <a:pPr algn="ctr"/>
            <a:endParaRPr lang="pt-BR" sz="4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332656"/>
            <a:ext cx="8712968" cy="6192688"/>
          </a:xfrm>
          <a:prstGeom prst="verticalScroll">
            <a:avLst>
              <a:gd name="adj" fmla="val 6732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1052736"/>
            <a:ext cx="7200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2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2441788"/>
            <a:ext cx="748883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5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Filipenses 4:10-20</a:t>
            </a:r>
            <a:endParaRPr lang="pt-BR" sz="125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332656"/>
            <a:ext cx="8712968" cy="6192688"/>
          </a:xfrm>
          <a:prstGeom prst="verticalScroll">
            <a:avLst>
              <a:gd name="adj" fmla="val 6732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7030A0"/>
                </a:solidFill>
              </a:rPr>
              <a:t>1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1600" y="692696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spc="-150" dirty="0" smtClean="0">
                <a:ln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contribuição da Igreja com missões traz resultados espetaculares!</a:t>
            </a:r>
            <a:endParaRPr lang="pt-BR" sz="7200" b="1" spc="-150" dirty="0">
              <a:ln>
                <a:solidFill>
                  <a:schemeClr val="tx1"/>
                </a:solidFill>
              </a:ln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4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85813" indent="-785813" algn="ctr">
              <a:buFont typeface="+mj-lt"/>
              <a:buAutoNum type="arabicPeriod"/>
            </a:pP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ESTA CONTRIBUIÇÃO PRODUZIU ALEGRIA NO MISSIONÁRIO!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1563757"/>
            <a:ext cx="9108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“Alegrei-me, sobremaneira,   no Senhor” – v. 10.</a:t>
            </a:r>
            <a:endParaRPr lang="pt-BR" sz="5400" spc="-15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7504" y="1772816"/>
            <a:ext cx="8928992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85813" indent="-785813" algn="ctr">
              <a:buFont typeface="+mj-lt"/>
              <a:buAutoNum type="arabicPeriod" startAt="2"/>
            </a:pP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ESTA CONTRIBUIÇÃO TROUXE PROVISÃO AO MISSIONÁRIO!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35496" y="3219941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“Recebi tudo e tenho abundância; estou suprido”     – v. 18.</a:t>
            </a:r>
            <a:endParaRPr lang="pt-BR" sz="5400" spc="-15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24385</TotalTime>
  <Words>247</Words>
  <Application>Microsoft Office PowerPoint</Application>
  <PresentationFormat>Apresentação na tela (4:3)</PresentationFormat>
  <Paragraphs>36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1523</cp:revision>
  <dcterms:created xsi:type="dcterms:W3CDTF">2014-01-26T12:16:58Z</dcterms:created>
  <dcterms:modified xsi:type="dcterms:W3CDTF">2018-07-01T19:41:44Z</dcterms:modified>
</cp:coreProperties>
</file>